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54"/>
  </p:notesMasterIdLst>
  <p:sldIdLst>
    <p:sldId id="256" r:id="rId4"/>
    <p:sldId id="301" r:id="rId5"/>
    <p:sldId id="257" r:id="rId6"/>
    <p:sldId id="258" r:id="rId7"/>
    <p:sldId id="259" r:id="rId8"/>
    <p:sldId id="260" r:id="rId9"/>
    <p:sldId id="261" r:id="rId10"/>
    <p:sldId id="532" r:id="rId11"/>
    <p:sldId id="515" r:id="rId12"/>
    <p:sldId id="516" r:id="rId13"/>
    <p:sldId id="517" r:id="rId14"/>
    <p:sldId id="518" r:id="rId15"/>
    <p:sldId id="380" r:id="rId16"/>
    <p:sldId id="379" r:id="rId17"/>
    <p:sldId id="519" r:id="rId18"/>
    <p:sldId id="293" r:id="rId19"/>
    <p:sldId id="356" r:id="rId20"/>
    <p:sldId id="376" r:id="rId21"/>
    <p:sldId id="321" r:id="rId22"/>
    <p:sldId id="522" r:id="rId23"/>
    <p:sldId id="523" r:id="rId24"/>
    <p:sldId id="298" r:id="rId25"/>
    <p:sldId id="525" r:id="rId26"/>
    <p:sldId id="299" r:id="rId27"/>
    <p:sldId id="323" r:id="rId28"/>
    <p:sldId id="384" r:id="rId29"/>
    <p:sldId id="390" r:id="rId30"/>
    <p:sldId id="391" r:id="rId31"/>
    <p:sldId id="394" r:id="rId32"/>
    <p:sldId id="308" r:id="rId33"/>
    <p:sldId id="362" r:id="rId34"/>
    <p:sldId id="282" r:id="rId35"/>
    <p:sldId id="310" r:id="rId36"/>
    <p:sldId id="347" r:id="rId37"/>
    <p:sldId id="372" r:id="rId38"/>
    <p:sldId id="274" r:id="rId39"/>
    <p:sldId id="311" r:id="rId40"/>
    <p:sldId id="275" r:id="rId41"/>
    <p:sldId id="312" r:id="rId42"/>
    <p:sldId id="348" r:id="rId43"/>
    <p:sldId id="276" r:id="rId44"/>
    <p:sldId id="345" r:id="rId45"/>
    <p:sldId id="357" r:id="rId46"/>
    <p:sldId id="314" r:id="rId47"/>
    <p:sldId id="325" r:id="rId48"/>
    <p:sldId id="283" r:id="rId49"/>
    <p:sldId id="530" r:id="rId50"/>
    <p:sldId id="315" r:id="rId51"/>
    <p:sldId id="531" r:id="rId52"/>
    <p:sldId id="382" r:id="rId53"/>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3" autoAdjust="0"/>
    <p:restoredTop sz="74138" autoAdjust="0"/>
  </p:normalViewPr>
  <p:slideViewPr>
    <p:cSldViewPr snapToGrid="0">
      <p:cViewPr varScale="1">
        <p:scale>
          <a:sx n="53" d="100"/>
          <a:sy n="53" d="100"/>
        </p:scale>
        <p:origin x="141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1" Type="http://schemas.openxmlformats.org/officeDocument/2006/relationships/hyperlink" Target="http://www.youtube.com/watch?v=bmsDTT3xgjo"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1" Type="http://schemas.openxmlformats.org/officeDocument/2006/relationships/hyperlink" Target="http://www.youtube.com/watch?v=bmsDTT3xgjo"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D266BB-FCB8-4496-85CD-D44B0F3C32C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9B8BC84-C05D-4989-8CC2-8979252298C3}">
      <dgm:prSet/>
      <dgm:spPr/>
      <dgm:t>
        <a:bodyPr/>
        <a:lstStyle/>
        <a:p>
          <a:r>
            <a:rPr lang="en-GB"/>
            <a:t>Adults can adopt this evidence-based approach to pre-empt, or as a response to, challenging behaviour</a:t>
          </a:r>
          <a:endParaRPr lang="en-US"/>
        </a:p>
      </dgm:t>
    </dgm:pt>
    <dgm:pt modelId="{5F39EC12-0347-4B68-82FB-5F62AEB956A9}" type="parTrans" cxnId="{16B56CCC-9604-4D08-865D-15397D30680E}">
      <dgm:prSet/>
      <dgm:spPr/>
      <dgm:t>
        <a:bodyPr/>
        <a:lstStyle/>
        <a:p>
          <a:endParaRPr lang="en-US"/>
        </a:p>
      </dgm:t>
    </dgm:pt>
    <dgm:pt modelId="{4A3E9BB3-3303-4F4F-ACCE-C4B1BEAB28D6}" type="sibTrans" cxnId="{16B56CCC-9604-4D08-865D-15397D30680E}">
      <dgm:prSet/>
      <dgm:spPr/>
      <dgm:t>
        <a:bodyPr/>
        <a:lstStyle/>
        <a:p>
          <a:endParaRPr lang="en-US"/>
        </a:p>
      </dgm:t>
    </dgm:pt>
    <dgm:pt modelId="{46C61272-3126-4D46-8962-7BC6241FE8BA}">
      <dgm:prSet/>
      <dgm:spPr/>
      <dgm:t>
        <a:bodyPr/>
        <a:lstStyle/>
        <a:p>
          <a:r>
            <a:rPr lang="en-AU" i="1"/>
            <a:t>Emotion Coaching </a:t>
          </a:r>
          <a:r>
            <a:rPr lang="en-GB" i="1"/>
            <a:t>enables children to manage their behaviour</a:t>
          </a:r>
          <a:r>
            <a:rPr lang="en-AU" i="1"/>
            <a:t> by helping them to </a:t>
          </a:r>
          <a:r>
            <a:rPr lang="en-AU" b="1" i="1"/>
            <a:t>understand</a:t>
          </a:r>
          <a:r>
            <a:rPr lang="en-AU" i="1"/>
            <a:t> the different</a:t>
          </a:r>
          <a:r>
            <a:rPr lang="en-AU" b="1" i="1"/>
            <a:t> emotions</a:t>
          </a:r>
          <a:r>
            <a:rPr lang="en-AU" i="1"/>
            <a:t> they experience, </a:t>
          </a:r>
          <a:r>
            <a:rPr lang="en-AU" b="1" i="1"/>
            <a:t>why </a:t>
          </a:r>
          <a:r>
            <a:rPr lang="en-AU" i="1"/>
            <a:t>they occur, and </a:t>
          </a:r>
          <a:r>
            <a:rPr lang="en-AU" b="1" i="1"/>
            <a:t>how </a:t>
          </a:r>
          <a:r>
            <a:rPr lang="en-AU" i="1"/>
            <a:t>to handle them</a:t>
          </a:r>
          <a:endParaRPr lang="en-US"/>
        </a:p>
      </dgm:t>
    </dgm:pt>
    <dgm:pt modelId="{051C1777-BFA9-4F98-8F41-C4C76C21CBF6}" type="parTrans" cxnId="{CF09B621-0363-4B5D-A7CD-92C256E85246}">
      <dgm:prSet/>
      <dgm:spPr/>
      <dgm:t>
        <a:bodyPr/>
        <a:lstStyle/>
        <a:p>
          <a:endParaRPr lang="en-US"/>
        </a:p>
      </dgm:t>
    </dgm:pt>
    <dgm:pt modelId="{C0AC7FE0-1C91-4474-9B05-3D913EE56F80}" type="sibTrans" cxnId="{CF09B621-0363-4B5D-A7CD-92C256E85246}">
      <dgm:prSet/>
      <dgm:spPr/>
      <dgm:t>
        <a:bodyPr/>
        <a:lstStyle/>
        <a:p>
          <a:endParaRPr lang="en-US"/>
        </a:p>
      </dgm:t>
    </dgm:pt>
    <dgm:pt modelId="{5DD82D47-B8AB-4D77-80C8-5331F87EE2B9}">
      <dgm:prSet/>
      <dgm:spPr/>
      <dgm:t>
        <a:bodyPr/>
        <a:lstStyle/>
        <a:p>
          <a:r>
            <a:rPr lang="en-US">
              <a:hlinkClick xmlns:r="http://schemas.openxmlformats.org/officeDocument/2006/relationships" r:id="rId1"/>
            </a:rPr>
            <a:t>http://www.youtube.com/watch?v=bmsDTT3xgjo</a:t>
          </a:r>
          <a:endParaRPr lang="en-US"/>
        </a:p>
      </dgm:t>
    </dgm:pt>
    <dgm:pt modelId="{24664810-0718-4955-9990-81971BD40015}" type="parTrans" cxnId="{9A72BF02-9113-49F6-A7ED-A5DABCF1CEC9}">
      <dgm:prSet/>
      <dgm:spPr/>
      <dgm:t>
        <a:bodyPr/>
        <a:lstStyle/>
        <a:p>
          <a:endParaRPr lang="en-US"/>
        </a:p>
      </dgm:t>
    </dgm:pt>
    <dgm:pt modelId="{93E2AFB8-D2DA-4B8D-BA21-41696D55AF5B}" type="sibTrans" cxnId="{9A72BF02-9113-49F6-A7ED-A5DABCF1CEC9}">
      <dgm:prSet/>
      <dgm:spPr/>
      <dgm:t>
        <a:bodyPr/>
        <a:lstStyle/>
        <a:p>
          <a:endParaRPr lang="en-US"/>
        </a:p>
      </dgm:t>
    </dgm:pt>
    <dgm:pt modelId="{EC09744B-04BB-48C6-8FBB-DDB799ED7C0F}" type="pres">
      <dgm:prSet presAssocID="{6BD266BB-FCB8-4496-85CD-D44B0F3C32C0}" presName="linear" presStyleCnt="0">
        <dgm:presLayoutVars>
          <dgm:animLvl val="lvl"/>
          <dgm:resizeHandles val="exact"/>
        </dgm:presLayoutVars>
      </dgm:prSet>
      <dgm:spPr/>
    </dgm:pt>
    <dgm:pt modelId="{512C6F21-90E8-4478-A669-67B01EDF0E5A}" type="pres">
      <dgm:prSet presAssocID="{B9B8BC84-C05D-4989-8CC2-8979252298C3}" presName="parentText" presStyleLbl="node1" presStyleIdx="0" presStyleCnt="3">
        <dgm:presLayoutVars>
          <dgm:chMax val="0"/>
          <dgm:bulletEnabled val="1"/>
        </dgm:presLayoutVars>
      </dgm:prSet>
      <dgm:spPr/>
    </dgm:pt>
    <dgm:pt modelId="{0589F344-3584-4643-9409-4A600D342F51}" type="pres">
      <dgm:prSet presAssocID="{4A3E9BB3-3303-4F4F-ACCE-C4B1BEAB28D6}" presName="spacer" presStyleCnt="0"/>
      <dgm:spPr/>
    </dgm:pt>
    <dgm:pt modelId="{9A60ECE8-C511-4473-B4A4-A51D707918C3}" type="pres">
      <dgm:prSet presAssocID="{46C61272-3126-4D46-8962-7BC6241FE8BA}" presName="parentText" presStyleLbl="node1" presStyleIdx="1" presStyleCnt="3">
        <dgm:presLayoutVars>
          <dgm:chMax val="0"/>
          <dgm:bulletEnabled val="1"/>
        </dgm:presLayoutVars>
      </dgm:prSet>
      <dgm:spPr/>
    </dgm:pt>
    <dgm:pt modelId="{5547C993-A266-41E4-891D-AF4E6F0750FF}" type="pres">
      <dgm:prSet presAssocID="{C0AC7FE0-1C91-4474-9B05-3D913EE56F80}" presName="spacer" presStyleCnt="0"/>
      <dgm:spPr/>
    </dgm:pt>
    <dgm:pt modelId="{F0DAECA7-6579-4A22-A42E-E9A8B7661B48}" type="pres">
      <dgm:prSet presAssocID="{5DD82D47-B8AB-4D77-80C8-5331F87EE2B9}" presName="parentText" presStyleLbl="node1" presStyleIdx="2" presStyleCnt="3">
        <dgm:presLayoutVars>
          <dgm:chMax val="0"/>
          <dgm:bulletEnabled val="1"/>
        </dgm:presLayoutVars>
      </dgm:prSet>
      <dgm:spPr/>
    </dgm:pt>
  </dgm:ptLst>
  <dgm:cxnLst>
    <dgm:cxn modelId="{93F71B00-950B-4723-8150-5AC2BF4D670F}" type="presOf" srcId="{B9B8BC84-C05D-4989-8CC2-8979252298C3}" destId="{512C6F21-90E8-4478-A669-67B01EDF0E5A}" srcOrd="0" destOrd="0" presId="urn:microsoft.com/office/officeart/2005/8/layout/vList2"/>
    <dgm:cxn modelId="{9A72BF02-9113-49F6-A7ED-A5DABCF1CEC9}" srcId="{6BD266BB-FCB8-4496-85CD-D44B0F3C32C0}" destId="{5DD82D47-B8AB-4D77-80C8-5331F87EE2B9}" srcOrd="2" destOrd="0" parTransId="{24664810-0718-4955-9990-81971BD40015}" sibTransId="{93E2AFB8-D2DA-4B8D-BA21-41696D55AF5B}"/>
    <dgm:cxn modelId="{CF09B621-0363-4B5D-A7CD-92C256E85246}" srcId="{6BD266BB-FCB8-4496-85CD-D44B0F3C32C0}" destId="{46C61272-3126-4D46-8962-7BC6241FE8BA}" srcOrd="1" destOrd="0" parTransId="{051C1777-BFA9-4F98-8F41-C4C76C21CBF6}" sibTransId="{C0AC7FE0-1C91-4474-9B05-3D913EE56F80}"/>
    <dgm:cxn modelId="{B722A057-1C20-4ECC-BE49-5E92556F7A05}" type="presOf" srcId="{5DD82D47-B8AB-4D77-80C8-5331F87EE2B9}" destId="{F0DAECA7-6579-4A22-A42E-E9A8B7661B48}" srcOrd="0" destOrd="0" presId="urn:microsoft.com/office/officeart/2005/8/layout/vList2"/>
    <dgm:cxn modelId="{064FE38A-6CF0-4D62-8751-D832A8F19A1F}" type="presOf" srcId="{46C61272-3126-4D46-8962-7BC6241FE8BA}" destId="{9A60ECE8-C511-4473-B4A4-A51D707918C3}" srcOrd="0" destOrd="0" presId="urn:microsoft.com/office/officeart/2005/8/layout/vList2"/>
    <dgm:cxn modelId="{16B56CCC-9604-4D08-865D-15397D30680E}" srcId="{6BD266BB-FCB8-4496-85CD-D44B0F3C32C0}" destId="{B9B8BC84-C05D-4989-8CC2-8979252298C3}" srcOrd="0" destOrd="0" parTransId="{5F39EC12-0347-4B68-82FB-5F62AEB956A9}" sibTransId="{4A3E9BB3-3303-4F4F-ACCE-C4B1BEAB28D6}"/>
    <dgm:cxn modelId="{A70179D5-2422-41B5-9A9E-3D43F2E8154D}" type="presOf" srcId="{6BD266BB-FCB8-4496-85CD-D44B0F3C32C0}" destId="{EC09744B-04BB-48C6-8FBB-DDB799ED7C0F}" srcOrd="0" destOrd="0" presId="urn:microsoft.com/office/officeart/2005/8/layout/vList2"/>
    <dgm:cxn modelId="{AEF421B6-51E1-4AA8-BFFF-9BF17348732F}" type="presParOf" srcId="{EC09744B-04BB-48C6-8FBB-DDB799ED7C0F}" destId="{512C6F21-90E8-4478-A669-67B01EDF0E5A}" srcOrd="0" destOrd="0" presId="urn:microsoft.com/office/officeart/2005/8/layout/vList2"/>
    <dgm:cxn modelId="{6724CC63-719B-4144-AE64-5960424A27F5}" type="presParOf" srcId="{EC09744B-04BB-48C6-8FBB-DDB799ED7C0F}" destId="{0589F344-3584-4643-9409-4A600D342F51}" srcOrd="1" destOrd="0" presId="urn:microsoft.com/office/officeart/2005/8/layout/vList2"/>
    <dgm:cxn modelId="{2702B9D5-5F68-44F8-B4EE-5E7A6FCD18EC}" type="presParOf" srcId="{EC09744B-04BB-48C6-8FBB-DDB799ED7C0F}" destId="{9A60ECE8-C511-4473-B4A4-A51D707918C3}" srcOrd="2" destOrd="0" presId="urn:microsoft.com/office/officeart/2005/8/layout/vList2"/>
    <dgm:cxn modelId="{DC332F0D-B9A5-424C-B4DB-5F334670C6E4}" type="presParOf" srcId="{EC09744B-04BB-48C6-8FBB-DDB799ED7C0F}" destId="{5547C993-A266-41E4-891D-AF4E6F0750FF}" srcOrd="3" destOrd="0" presId="urn:microsoft.com/office/officeart/2005/8/layout/vList2"/>
    <dgm:cxn modelId="{8830C1BB-3F81-4849-8A73-C3FE3388BD66}" type="presParOf" srcId="{EC09744B-04BB-48C6-8FBB-DDB799ED7C0F}" destId="{F0DAECA7-6579-4A22-A42E-E9A8B7661B4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6CA327-FBF2-4AB7-BF8A-B745F39E24C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37B93BD-C089-45DD-A3CC-1E95BEB068D4}">
      <dgm:prSet/>
      <dgm:spPr/>
      <dgm:t>
        <a:bodyPr/>
        <a:lstStyle/>
        <a:p>
          <a:r>
            <a:rPr lang="en-GB"/>
            <a:t>Key phrases: </a:t>
          </a:r>
          <a:endParaRPr lang="en-US"/>
        </a:p>
      </dgm:t>
    </dgm:pt>
    <dgm:pt modelId="{A064D4C7-DFBF-446C-8880-F800967EA5BB}" type="parTrans" cxnId="{DC447B05-017E-4442-B02E-5E37EFAB3129}">
      <dgm:prSet/>
      <dgm:spPr/>
      <dgm:t>
        <a:bodyPr/>
        <a:lstStyle/>
        <a:p>
          <a:endParaRPr lang="en-US"/>
        </a:p>
      </dgm:t>
    </dgm:pt>
    <dgm:pt modelId="{8391AFEA-16FF-4339-98EE-904FADBFCB91}" type="sibTrans" cxnId="{DC447B05-017E-4442-B02E-5E37EFAB3129}">
      <dgm:prSet/>
      <dgm:spPr/>
      <dgm:t>
        <a:bodyPr/>
        <a:lstStyle/>
        <a:p>
          <a:endParaRPr lang="en-US"/>
        </a:p>
      </dgm:t>
    </dgm:pt>
    <dgm:pt modelId="{3D05A3E7-1524-41D7-AF2E-B9A93850B1DE}">
      <dgm:prSet/>
      <dgm:spPr/>
      <dgm:t>
        <a:bodyPr/>
        <a:lstStyle/>
        <a:p>
          <a:r>
            <a:rPr lang="en-GB"/>
            <a:t>What can you do to solve this problem?</a:t>
          </a:r>
          <a:endParaRPr lang="en-US"/>
        </a:p>
      </dgm:t>
    </dgm:pt>
    <dgm:pt modelId="{902B31BE-E934-4F21-891D-E8E622C11745}" type="parTrans" cxnId="{BE7B3977-DEF1-49C3-B43D-B1F9506AE959}">
      <dgm:prSet/>
      <dgm:spPr/>
      <dgm:t>
        <a:bodyPr/>
        <a:lstStyle/>
        <a:p>
          <a:endParaRPr lang="en-US"/>
        </a:p>
      </dgm:t>
    </dgm:pt>
    <dgm:pt modelId="{2F3CFE26-C78E-4F5D-9099-C071780FC40D}" type="sibTrans" cxnId="{BE7B3977-DEF1-49C3-B43D-B1F9506AE959}">
      <dgm:prSet/>
      <dgm:spPr/>
      <dgm:t>
        <a:bodyPr/>
        <a:lstStyle/>
        <a:p>
          <a:endParaRPr lang="en-US"/>
        </a:p>
      </dgm:t>
    </dgm:pt>
    <dgm:pt modelId="{13229162-E22E-4FC0-A640-5D54ABAB30B7}">
      <dgm:prSet/>
      <dgm:spPr/>
      <dgm:t>
        <a:bodyPr/>
        <a:lstStyle/>
        <a:p>
          <a:r>
            <a:rPr lang="en-GB"/>
            <a:t>What would happen if…?</a:t>
          </a:r>
          <a:endParaRPr lang="en-US"/>
        </a:p>
      </dgm:t>
    </dgm:pt>
    <dgm:pt modelId="{D94263B9-06CF-4CB9-99A0-CFAD0D341F2E}" type="parTrans" cxnId="{BF23A51B-2F30-49D3-B5BB-D8A9ED804309}">
      <dgm:prSet/>
      <dgm:spPr/>
      <dgm:t>
        <a:bodyPr/>
        <a:lstStyle/>
        <a:p>
          <a:endParaRPr lang="en-US"/>
        </a:p>
      </dgm:t>
    </dgm:pt>
    <dgm:pt modelId="{553D3995-CC4E-4898-8981-960A5267F8EB}" type="sibTrans" cxnId="{BF23A51B-2F30-49D3-B5BB-D8A9ED804309}">
      <dgm:prSet/>
      <dgm:spPr/>
      <dgm:t>
        <a:bodyPr/>
        <a:lstStyle/>
        <a:p>
          <a:endParaRPr lang="en-US"/>
        </a:p>
      </dgm:t>
    </dgm:pt>
    <dgm:pt modelId="{1218976C-AFFC-470A-B4BD-21BD9A698A5E}">
      <dgm:prSet/>
      <dgm:spPr/>
      <dgm:t>
        <a:bodyPr/>
        <a:lstStyle/>
        <a:p>
          <a:r>
            <a:rPr lang="en-GB"/>
            <a:t>Let’s look at some different choices. </a:t>
          </a:r>
          <a:endParaRPr lang="en-US"/>
        </a:p>
      </dgm:t>
    </dgm:pt>
    <dgm:pt modelId="{07983970-ED72-4F51-B245-AFD56C61C49C}" type="parTrans" cxnId="{36F631F4-5100-4D85-B874-2F2BE4E395CC}">
      <dgm:prSet/>
      <dgm:spPr/>
      <dgm:t>
        <a:bodyPr/>
        <a:lstStyle/>
        <a:p>
          <a:endParaRPr lang="en-US"/>
        </a:p>
      </dgm:t>
    </dgm:pt>
    <dgm:pt modelId="{4EC8F2F0-09C8-46B3-BC2B-883DAFB95033}" type="sibTrans" cxnId="{36F631F4-5100-4D85-B874-2F2BE4E395CC}">
      <dgm:prSet/>
      <dgm:spPr/>
      <dgm:t>
        <a:bodyPr/>
        <a:lstStyle/>
        <a:p>
          <a:endParaRPr lang="en-US"/>
        </a:p>
      </dgm:t>
    </dgm:pt>
    <dgm:pt modelId="{FCB7BBA6-7B2E-4718-B549-D8ED1DFB08A6}" type="pres">
      <dgm:prSet presAssocID="{8F6CA327-FBF2-4AB7-BF8A-B745F39E24CF}" presName="root" presStyleCnt="0">
        <dgm:presLayoutVars>
          <dgm:dir/>
          <dgm:resizeHandles val="exact"/>
        </dgm:presLayoutVars>
      </dgm:prSet>
      <dgm:spPr/>
    </dgm:pt>
    <dgm:pt modelId="{999DF37C-3174-45D7-9FFB-569EFA62175C}" type="pres">
      <dgm:prSet presAssocID="{637B93BD-C089-45DD-A3CC-1E95BEB068D4}" presName="compNode" presStyleCnt="0"/>
      <dgm:spPr/>
    </dgm:pt>
    <dgm:pt modelId="{F3D9EF53-A3F4-436D-A4AB-A583D1462108}" type="pres">
      <dgm:prSet presAssocID="{637B93BD-C089-45DD-A3CC-1E95BEB068D4}" presName="bgRect" presStyleLbl="bgShp" presStyleIdx="0" presStyleCnt="4"/>
      <dgm:spPr/>
    </dgm:pt>
    <dgm:pt modelId="{D4333EA8-4258-40B4-B9E2-FB3FB0D31A81}" type="pres">
      <dgm:prSet presAssocID="{637B93BD-C089-45DD-A3CC-1E95BEB068D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ey"/>
        </a:ext>
      </dgm:extLst>
    </dgm:pt>
    <dgm:pt modelId="{ACBA5856-A21E-4D0A-AA35-B4A21D812579}" type="pres">
      <dgm:prSet presAssocID="{637B93BD-C089-45DD-A3CC-1E95BEB068D4}" presName="spaceRect" presStyleCnt="0"/>
      <dgm:spPr/>
    </dgm:pt>
    <dgm:pt modelId="{E25CF6F2-22D5-4892-8628-24BC0950EECA}" type="pres">
      <dgm:prSet presAssocID="{637B93BD-C089-45DD-A3CC-1E95BEB068D4}" presName="parTx" presStyleLbl="revTx" presStyleIdx="0" presStyleCnt="4">
        <dgm:presLayoutVars>
          <dgm:chMax val="0"/>
          <dgm:chPref val="0"/>
        </dgm:presLayoutVars>
      </dgm:prSet>
      <dgm:spPr/>
    </dgm:pt>
    <dgm:pt modelId="{45C935D5-37C2-4DE2-8DFE-C7DE80799882}" type="pres">
      <dgm:prSet presAssocID="{8391AFEA-16FF-4339-98EE-904FADBFCB91}" presName="sibTrans" presStyleCnt="0"/>
      <dgm:spPr/>
    </dgm:pt>
    <dgm:pt modelId="{4469E198-819D-49A8-828E-128492F588F3}" type="pres">
      <dgm:prSet presAssocID="{3D05A3E7-1524-41D7-AF2E-B9A93850B1DE}" presName="compNode" presStyleCnt="0"/>
      <dgm:spPr/>
    </dgm:pt>
    <dgm:pt modelId="{3E9886AB-7657-464E-9ED1-286EFB5B9A4A}" type="pres">
      <dgm:prSet presAssocID="{3D05A3E7-1524-41D7-AF2E-B9A93850B1DE}" presName="bgRect" presStyleLbl="bgShp" presStyleIdx="1" presStyleCnt="4"/>
      <dgm:spPr/>
    </dgm:pt>
    <dgm:pt modelId="{596B5A43-9698-4F16-A3FE-EEA5F1A9FCB8}" type="pres">
      <dgm:prSet presAssocID="{3D05A3E7-1524-41D7-AF2E-B9A93850B1D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1E8028EA-D32B-43BD-B309-32915CE41FDE}" type="pres">
      <dgm:prSet presAssocID="{3D05A3E7-1524-41D7-AF2E-B9A93850B1DE}" presName="spaceRect" presStyleCnt="0"/>
      <dgm:spPr/>
    </dgm:pt>
    <dgm:pt modelId="{DD14F1E0-49B2-48D3-B91F-1AE991816886}" type="pres">
      <dgm:prSet presAssocID="{3D05A3E7-1524-41D7-AF2E-B9A93850B1DE}" presName="parTx" presStyleLbl="revTx" presStyleIdx="1" presStyleCnt="4">
        <dgm:presLayoutVars>
          <dgm:chMax val="0"/>
          <dgm:chPref val="0"/>
        </dgm:presLayoutVars>
      </dgm:prSet>
      <dgm:spPr/>
    </dgm:pt>
    <dgm:pt modelId="{947CDE39-BF10-4540-8073-F63536227B88}" type="pres">
      <dgm:prSet presAssocID="{2F3CFE26-C78E-4F5D-9099-C071780FC40D}" presName="sibTrans" presStyleCnt="0"/>
      <dgm:spPr/>
    </dgm:pt>
    <dgm:pt modelId="{4B9AA2AC-2BD8-4780-8148-8FB3D89BB35B}" type="pres">
      <dgm:prSet presAssocID="{13229162-E22E-4FC0-A640-5D54ABAB30B7}" presName="compNode" presStyleCnt="0"/>
      <dgm:spPr/>
    </dgm:pt>
    <dgm:pt modelId="{7BBD4EAF-49FD-4BA1-8203-C169B6128C72}" type="pres">
      <dgm:prSet presAssocID="{13229162-E22E-4FC0-A640-5D54ABAB30B7}" presName="bgRect" presStyleLbl="bgShp" presStyleIdx="2" presStyleCnt="4"/>
      <dgm:spPr/>
    </dgm:pt>
    <dgm:pt modelId="{24D97627-26B3-4DAB-9DA0-85D1D6BD45D9}" type="pres">
      <dgm:prSet presAssocID="{13229162-E22E-4FC0-A640-5D54ABAB30B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B0C8FF9A-6652-46BC-9AC1-85F6A2063AB9}" type="pres">
      <dgm:prSet presAssocID="{13229162-E22E-4FC0-A640-5D54ABAB30B7}" presName="spaceRect" presStyleCnt="0"/>
      <dgm:spPr/>
    </dgm:pt>
    <dgm:pt modelId="{8FB5FEF5-4640-4226-905E-A673F1478650}" type="pres">
      <dgm:prSet presAssocID="{13229162-E22E-4FC0-A640-5D54ABAB30B7}" presName="parTx" presStyleLbl="revTx" presStyleIdx="2" presStyleCnt="4">
        <dgm:presLayoutVars>
          <dgm:chMax val="0"/>
          <dgm:chPref val="0"/>
        </dgm:presLayoutVars>
      </dgm:prSet>
      <dgm:spPr/>
    </dgm:pt>
    <dgm:pt modelId="{F4AFBDC8-949E-46A9-9544-8F40E8CCBB19}" type="pres">
      <dgm:prSet presAssocID="{553D3995-CC4E-4898-8981-960A5267F8EB}" presName="sibTrans" presStyleCnt="0"/>
      <dgm:spPr/>
    </dgm:pt>
    <dgm:pt modelId="{ACAAE1E7-BCB3-4A82-81A1-5AA1B5F280E9}" type="pres">
      <dgm:prSet presAssocID="{1218976C-AFFC-470A-B4BD-21BD9A698A5E}" presName="compNode" presStyleCnt="0"/>
      <dgm:spPr/>
    </dgm:pt>
    <dgm:pt modelId="{08FD6C14-7180-40F6-A806-A6C24DE06F81}" type="pres">
      <dgm:prSet presAssocID="{1218976C-AFFC-470A-B4BD-21BD9A698A5E}" presName="bgRect" presStyleLbl="bgShp" presStyleIdx="3" presStyleCnt="4"/>
      <dgm:spPr/>
    </dgm:pt>
    <dgm:pt modelId="{888C0582-5F1D-4ABC-83BD-4C8C70B3534D}" type="pres">
      <dgm:prSet presAssocID="{1218976C-AFFC-470A-B4BD-21BD9A698A5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lind"/>
        </a:ext>
      </dgm:extLst>
    </dgm:pt>
    <dgm:pt modelId="{C67DE6FE-61C0-43B5-83DC-4B63278B1D77}" type="pres">
      <dgm:prSet presAssocID="{1218976C-AFFC-470A-B4BD-21BD9A698A5E}" presName="spaceRect" presStyleCnt="0"/>
      <dgm:spPr/>
    </dgm:pt>
    <dgm:pt modelId="{0602C79E-214F-4189-8164-F79A31178465}" type="pres">
      <dgm:prSet presAssocID="{1218976C-AFFC-470A-B4BD-21BD9A698A5E}" presName="parTx" presStyleLbl="revTx" presStyleIdx="3" presStyleCnt="4">
        <dgm:presLayoutVars>
          <dgm:chMax val="0"/>
          <dgm:chPref val="0"/>
        </dgm:presLayoutVars>
      </dgm:prSet>
      <dgm:spPr/>
    </dgm:pt>
  </dgm:ptLst>
  <dgm:cxnLst>
    <dgm:cxn modelId="{FC9FB604-3BD2-4489-B97F-98D235BADBF9}" type="presOf" srcId="{8F6CA327-FBF2-4AB7-BF8A-B745F39E24CF}" destId="{FCB7BBA6-7B2E-4718-B549-D8ED1DFB08A6}" srcOrd="0" destOrd="0" presId="urn:microsoft.com/office/officeart/2018/2/layout/IconVerticalSolidList"/>
    <dgm:cxn modelId="{DC447B05-017E-4442-B02E-5E37EFAB3129}" srcId="{8F6CA327-FBF2-4AB7-BF8A-B745F39E24CF}" destId="{637B93BD-C089-45DD-A3CC-1E95BEB068D4}" srcOrd="0" destOrd="0" parTransId="{A064D4C7-DFBF-446C-8880-F800967EA5BB}" sibTransId="{8391AFEA-16FF-4339-98EE-904FADBFCB91}"/>
    <dgm:cxn modelId="{BF23A51B-2F30-49D3-B5BB-D8A9ED804309}" srcId="{8F6CA327-FBF2-4AB7-BF8A-B745F39E24CF}" destId="{13229162-E22E-4FC0-A640-5D54ABAB30B7}" srcOrd="2" destOrd="0" parTransId="{D94263B9-06CF-4CB9-99A0-CFAD0D341F2E}" sibTransId="{553D3995-CC4E-4898-8981-960A5267F8EB}"/>
    <dgm:cxn modelId="{8637B449-5CF9-4CB1-8E88-24A9968F07FE}" type="presOf" srcId="{3D05A3E7-1524-41D7-AF2E-B9A93850B1DE}" destId="{DD14F1E0-49B2-48D3-B91F-1AE991816886}" srcOrd="0" destOrd="0" presId="urn:microsoft.com/office/officeart/2018/2/layout/IconVerticalSolidList"/>
    <dgm:cxn modelId="{BE7B3977-DEF1-49C3-B43D-B1F9506AE959}" srcId="{8F6CA327-FBF2-4AB7-BF8A-B745F39E24CF}" destId="{3D05A3E7-1524-41D7-AF2E-B9A93850B1DE}" srcOrd="1" destOrd="0" parTransId="{902B31BE-E934-4F21-891D-E8E622C11745}" sibTransId="{2F3CFE26-C78E-4F5D-9099-C071780FC40D}"/>
    <dgm:cxn modelId="{88ED6C7F-606F-4E1B-A7DC-CDC898CF8F56}" type="presOf" srcId="{13229162-E22E-4FC0-A640-5D54ABAB30B7}" destId="{8FB5FEF5-4640-4226-905E-A673F1478650}" srcOrd="0" destOrd="0" presId="urn:microsoft.com/office/officeart/2018/2/layout/IconVerticalSolidList"/>
    <dgm:cxn modelId="{8C0F90BA-B499-4AEE-B355-4AD257E6D5FE}" type="presOf" srcId="{1218976C-AFFC-470A-B4BD-21BD9A698A5E}" destId="{0602C79E-214F-4189-8164-F79A31178465}" srcOrd="0" destOrd="0" presId="urn:microsoft.com/office/officeart/2018/2/layout/IconVerticalSolidList"/>
    <dgm:cxn modelId="{36F631F4-5100-4D85-B874-2F2BE4E395CC}" srcId="{8F6CA327-FBF2-4AB7-BF8A-B745F39E24CF}" destId="{1218976C-AFFC-470A-B4BD-21BD9A698A5E}" srcOrd="3" destOrd="0" parTransId="{07983970-ED72-4F51-B245-AFD56C61C49C}" sibTransId="{4EC8F2F0-09C8-46B3-BC2B-883DAFB95033}"/>
    <dgm:cxn modelId="{15C5ABF4-57E8-44F0-AC94-CC90CCA5EC70}" type="presOf" srcId="{637B93BD-C089-45DD-A3CC-1E95BEB068D4}" destId="{E25CF6F2-22D5-4892-8628-24BC0950EECA}" srcOrd="0" destOrd="0" presId="urn:microsoft.com/office/officeart/2018/2/layout/IconVerticalSolidList"/>
    <dgm:cxn modelId="{308F9080-4431-4C39-8A19-EEF867F753E1}" type="presParOf" srcId="{FCB7BBA6-7B2E-4718-B549-D8ED1DFB08A6}" destId="{999DF37C-3174-45D7-9FFB-569EFA62175C}" srcOrd="0" destOrd="0" presId="urn:microsoft.com/office/officeart/2018/2/layout/IconVerticalSolidList"/>
    <dgm:cxn modelId="{26889E70-FA10-4C27-A8A9-9BE48A6EBB1C}" type="presParOf" srcId="{999DF37C-3174-45D7-9FFB-569EFA62175C}" destId="{F3D9EF53-A3F4-436D-A4AB-A583D1462108}" srcOrd="0" destOrd="0" presId="urn:microsoft.com/office/officeart/2018/2/layout/IconVerticalSolidList"/>
    <dgm:cxn modelId="{1CE62350-4B5E-4887-8447-9F79860CA155}" type="presParOf" srcId="{999DF37C-3174-45D7-9FFB-569EFA62175C}" destId="{D4333EA8-4258-40B4-B9E2-FB3FB0D31A81}" srcOrd="1" destOrd="0" presId="urn:microsoft.com/office/officeart/2018/2/layout/IconVerticalSolidList"/>
    <dgm:cxn modelId="{9542F080-9906-445D-9BAF-D604B4902CC0}" type="presParOf" srcId="{999DF37C-3174-45D7-9FFB-569EFA62175C}" destId="{ACBA5856-A21E-4D0A-AA35-B4A21D812579}" srcOrd="2" destOrd="0" presId="urn:microsoft.com/office/officeart/2018/2/layout/IconVerticalSolidList"/>
    <dgm:cxn modelId="{90B7FF36-A853-4814-A984-C0E4B6D30AD5}" type="presParOf" srcId="{999DF37C-3174-45D7-9FFB-569EFA62175C}" destId="{E25CF6F2-22D5-4892-8628-24BC0950EECA}" srcOrd="3" destOrd="0" presId="urn:microsoft.com/office/officeart/2018/2/layout/IconVerticalSolidList"/>
    <dgm:cxn modelId="{18F827AE-EDF5-4C5F-95B0-7A1905ECB723}" type="presParOf" srcId="{FCB7BBA6-7B2E-4718-B549-D8ED1DFB08A6}" destId="{45C935D5-37C2-4DE2-8DFE-C7DE80799882}" srcOrd="1" destOrd="0" presId="urn:microsoft.com/office/officeart/2018/2/layout/IconVerticalSolidList"/>
    <dgm:cxn modelId="{63E075AE-4D5D-44A3-A191-8B4A33E682A7}" type="presParOf" srcId="{FCB7BBA6-7B2E-4718-B549-D8ED1DFB08A6}" destId="{4469E198-819D-49A8-828E-128492F588F3}" srcOrd="2" destOrd="0" presId="urn:microsoft.com/office/officeart/2018/2/layout/IconVerticalSolidList"/>
    <dgm:cxn modelId="{61B54BF7-D56F-4DF1-B46F-FB64CAA6C7B1}" type="presParOf" srcId="{4469E198-819D-49A8-828E-128492F588F3}" destId="{3E9886AB-7657-464E-9ED1-286EFB5B9A4A}" srcOrd="0" destOrd="0" presId="urn:microsoft.com/office/officeart/2018/2/layout/IconVerticalSolidList"/>
    <dgm:cxn modelId="{2ABD212D-ABB6-4B68-A987-CEDB756F3E4B}" type="presParOf" srcId="{4469E198-819D-49A8-828E-128492F588F3}" destId="{596B5A43-9698-4F16-A3FE-EEA5F1A9FCB8}" srcOrd="1" destOrd="0" presId="urn:microsoft.com/office/officeart/2018/2/layout/IconVerticalSolidList"/>
    <dgm:cxn modelId="{6F3DF23F-9CCF-4754-9D68-DDE9B08F3D4C}" type="presParOf" srcId="{4469E198-819D-49A8-828E-128492F588F3}" destId="{1E8028EA-D32B-43BD-B309-32915CE41FDE}" srcOrd="2" destOrd="0" presId="urn:microsoft.com/office/officeart/2018/2/layout/IconVerticalSolidList"/>
    <dgm:cxn modelId="{636CAA7C-C9EF-472B-B31D-A932C231A7E3}" type="presParOf" srcId="{4469E198-819D-49A8-828E-128492F588F3}" destId="{DD14F1E0-49B2-48D3-B91F-1AE991816886}" srcOrd="3" destOrd="0" presId="urn:microsoft.com/office/officeart/2018/2/layout/IconVerticalSolidList"/>
    <dgm:cxn modelId="{9F4C1D07-46E5-4621-A6D0-3F71D9AAE8B1}" type="presParOf" srcId="{FCB7BBA6-7B2E-4718-B549-D8ED1DFB08A6}" destId="{947CDE39-BF10-4540-8073-F63536227B88}" srcOrd="3" destOrd="0" presId="urn:microsoft.com/office/officeart/2018/2/layout/IconVerticalSolidList"/>
    <dgm:cxn modelId="{DC11344E-5D0B-4B3C-A6C6-329E897B0C56}" type="presParOf" srcId="{FCB7BBA6-7B2E-4718-B549-D8ED1DFB08A6}" destId="{4B9AA2AC-2BD8-4780-8148-8FB3D89BB35B}" srcOrd="4" destOrd="0" presId="urn:microsoft.com/office/officeart/2018/2/layout/IconVerticalSolidList"/>
    <dgm:cxn modelId="{B59D6199-67A1-4875-9330-2EF1B44816AC}" type="presParOf" srcId="{4B9AA2AC-2BD8-4780-8148-8FB3D89BB35B}" destId="{7BBD4EAF-49FD-4BA1-8203-C169B6128C72}" srcOrd="0" destOrd="0" presId="urn:microsoft.com/office/officeart/2018/2/layout/IconVerticalSolidList"/>
    <dgm:cxn modelId="{85596333-1693-490E-B966-3B1AD1527F45}" type="presParOf" srcId="{4B9AA2AC-2BD8-4780-8148-8FB3D89BB35B}" destId="{24D97627-26B3-4DAB-9DA0-85D1D6BD45D9}" srcOrd="1" destOrd="0" presId="urn:microsoft.com/office/officeart/2018/2/layout/IconVerticalSolidList"/>
    <dgm:cxn modelId="{C73A58EB-EB62-4F3E-9299-49B0D026F746}" type="presParOf" srcId="{4B9AA2AC-2BD8-4780-8148-8FB3D89BB35B}" destId="{B0C8FF9A-6652-46BC-9AC1-85F6A2063AB9}" srcOrd="2" destOrd="0" presId="urn:microsoft.com/office/officeart/2018/2/layout/IconVerticalSolidList"/>
    <dgm:cxn modelId="{A784EE69-31CD-4602-8913-49913235FCD3}" type="presParOf" srcId="{4B9AA2AC-2BD8-4780-8148-8FB3D89BB35B}" destId="{8FB5FEF5-4640-4226-905E-A673F1478650}" srcOrd="3" destOrd="0" presId="urn:microsoft.com/office/officeart/2018/2/layout/IconVerticalSolidList"/>
    <dgm:cxn modelId="{DC4176FE-0426-4CFD-BF19-9AEC823F14F0}" type="presParOf" srcId="{FCB7BBA6-7B2E-4718-B549-D8ED1DFB08A6}" destId="{F4AFBDC8-949E-46A9-9544-8F40E8CCBB19}" srcOrd="5" destOrd="0" presId="urn:microsoft.com/office/officeart/2018/2/layout/IconVerticalSolidList"/>
    <dgm:cxn modelId="{F48E27DB-B7FF-4FD0-9A9F-D74928EB3DED}" type="presParOf" srcId="{FCB7BBA6-7B2E-4718-B549-D8ED1DFB08A6}" destId="{ACAAE1E7-BCB3-4A82-81A1-5AA1B5F280E9}" srcOrd="6" destOrd="0" presId="urn:microsoft.com/office/officeart/2018/2/layout/IconVerticalSolidList"/>
    <dgm:cxn modelId="{9DF4E6D0-14EF-4CA2-A15C-A2B30A1D7B1E}" type="presParOf" srcId="{ACAAE1E7-BCB3-4A82-81A1-5AA1B5F280E9}" destId="{08FD6C14-7180-40F6-A806-A6C24DE06F81}" srcOrd="0" destOrd="0" presId="urn:microsoft.com/office/officeart/2018/2/layout/IconVerticalSolidList"/>
    <dgm:cxn modelId="{1A29D355-9F56-4565-BB88-912CAA214944}" type="presParOf" srcId="{ACAAE1E7-BCB3-4A82-81A1-5AA1B5F280E9}" destId="{888C0582-5F1D-4ABC-83BD-4C8C70B3534D}" srcOrd="1" destOrd="0" presId="urn:microsoft.com/office/officeart/2018/2/layout/IconVerticalSolidList"/>
    <dgm:cxn modelId="{025A62DE-8532-485F-991D-57D8CA7E447B}" type="presParOf" srcId="{ACAAE1E7-BCB3-4A82-81A1-5AA1B5F280E9}" destId="{C67DE6FE-61C0-43B5-83DC-4B63278B1D77}" srcOrd="2" destOrd="0" presId="urn:microsoft.com/office/officeart/2018/2/layout/IconVerticalSolidList"/>
    <dgm:cxn modelId="{1DCA16B4-6E7A-484C-9EF9-77ABFC32A443}" type="presParOf" srcId="{ACAAE1E7-BCB3-4A82-81A1-5AA1B5F280E9}" destId="{0602C79E-214F-4189-8164-F79A3117846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6188C9-72A0-4A2D-B590-7968DC74517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17B0F73-4CD8-4853-AB88-1BA41326960C}">
      <dgm:prSet/>
      <dgm:spPr/>
      <dgm:t>
        <a:bodyPr/>
        <a:lstStyle/>
        <a:p>
          <a:r>
            <a:rPr lang="en-GB"/>
            <a:t>One of your children makes a hurtful comment to their sibling while playing.</a:t>
          </a:r>
          <a:endParaRPr lang="en-US"/>
        </a:p>
      </dgm:t>
    </dgm:pt>
    <dgm:pt modelId="{992D26B9-8B3A-4163-BEE9-735401BB7DC2}" type="parTrans" cxnId="{7755DBD2-8FE2-4222-BCE0-FE80CAC683DB}">
      <dgm:prSet/>
      <dgm:spPr/>
      <dgm:t>
        <a:bodyPr/>
        <a:lstStyle/>
        <a:p>
          <a:endParaRPr lang="en-US"/>
        </a:p>
      </dgm:t>
    </dgm:pt>
    <dgm:pt modelId="{D39BC4A1-19E5-4D09-AE37-9C402E58C37B}" type="sibTrans" cxnId="{7755DBD2-8FE2-4222-BCE0-FE80CAC683DB}">
      <dgm:prSet/>
      <dgm:spPr/>
      <dgm:t>
        <a:bodyPr/>
        <a:lstStyle/>
        <a:p>
          <a:endParaRPr lang="en-US"/>
        </a:p>
      </dgm:t>
    </dgm:pt>
    <dgm:pt modelId="{606728B1-5FBF-4117-A2BE-F7B4E7B79CD0}">
      <dgm:prSet/>
      <dgm:spPr/>
      <dgm:t>
        <a:bodyPr/>
        <a:lstStyle/>
        <a:p>
          <a:r>
            <a:rPr lang="en-GB" i="1"/>
            <a:t>“I wanted to play with that truck but he got it first. I saw it first, but he got it. It’s not fair! I want a turn!”</a:t>
          </a:r>
          <a:endParaRPr lang="en-US"/>
        </a:p>
      </dgm:t>
    </dgm:pt>
    <dgm:pt modelId="{9CC732AB-E744-4E57-A2D6-3C8032C166FC}" type="parTrans" cxnId="{21484D19-29AD-4F17-B53F-BC15E329B3D9}">
      <dgm:prSet/>
      <dgm:spPr/>
      <dgm:t>
        <a:bodyPr/>
        <a:lstStyle/>
        <a:p>
          <a:endParaRPr lang="en-US"/>
        </a:p>
      </dgm:t>
    </dgm:pt>
    <dgm:pt modelId="{EEF25E85-1C9B-4D00-884B-18D1C569C8EF}" type="sibTrans" cxnId="{21484D19-29AD-4F17-B53F-BC15E329B3D9}">
      <dgm:prSet/>
      <dgm:spPr/>
      <dgm:t>
        <a:bodyPr/>
        <a:lstStyle/>
        <a:p>
          <a:endParaRPr lang="en-US"/>
        </a:p>
      </dgm:t>
    </dgm:pt>
    <dgm:pt modelId="{D9159B47-C02C-4956-836D-2FD024C296D9}">
      <dgm:prSet/>
      <dgm:spPr/>
      <dgm:t>
        <a:bodyPr/>
        <a:lstStyle/>
        <a:p>
          <a:r>
            <a:rPr lang="en-GB"/>
            <a:t>What would you say next?</a:t>
          </a:r>
          <a:endParaRPr lang="en-US"/>
        </a:p>
      </dgm:t>
    </dgm:pt>
    <dgm:pt modelId="{50AEAA5B-A36C-47C1-AEBD-018F97874BCD}" type="parTrans" cxnId="{D237DA92-E152-4CD8-AEB1-52712D7A0090}">
      <dgm:prSet/>
      <dgm:spPr/>
      <dgm:t>
        <a:bodyPr/>
        <a:lstStyle/>
        <a:p>
          <a:endParaRPr lang="en-US"/>
        </a:p>
      </dgm:t>
    </dgm:pt>
    <dgm:pt modelId="{0C167A07-EF82-4693-91DA-9599791B7320}" type="sibTrans" cxnId="{D237DA92-E152-4CD8-AEB1-52712D7A0090}">
      <dgm:prSet/>
      <dgm:spPr/>
      <dgm:t>
        <a:bodyPr/>
        <a:lstStyle/>
        <a:p>
          <a:endParaRPr lang="en-US"/>
        </a:p>
      </dgm:t>
    </dgm:pt>
    <dgm:pt modelId="{C9DC6D16-4995-47E2-AD3A-0311D61D1715}" type="pres">
      <dgm:prSet presAssocID="{E86188C9-72A0-4A2D-B590-7968DC745176}" presName="linear" presStyleCnt="0">
        <dgm:presLayoutVars>
          <dgm:animLvl val="lvl"/>
          <dgm:resizeHandles val="exact"/>
        </dgm:presLayoutVars>
      </dgm:prSet>
      <dgm:spPr/>
    </dgm:pt>
    <dgm:pt modelId="{7EC6AD7E-A33A-4B09-B977-FBCFD252DE78}" type="pres">
      <dgm:prSet presAssocID="{D17B0F73-4CD8-4853-AB88-1BA41326960C}" presName="parentText" presStyleLbl="node1" presStyleIdx="0" presStyleCnt="3">
        <dgm:presLayoutVars>
          <dgm:chMax val="0"/>
          <dgm:bulletEnabled val="1"/>
        </dgm:presLayoutVars>
      </dgm:prSet>
      <dgm:spPr/>
    </dgm:pt>
    <dgm:pt modelId="{72C5E9FC-104F-4708-80F1-B97E3EE2ECEA}" type="pres">
      <dgm:prSet presAssocID="{D39BC4A1-19E5-4D09-AE37-9C402E58C37B}" presName="spacer" presStyleCnt="0"/>
      <dgm:spPr/>
    </dgm:pt>
    <dgm:pt modelId="{E05620A5-971A-49D5-A38B-2783A5B8C104}" type="pres">
      <dgm:prSet presAssocID="{606728B1-5FBF-4117-A2BE-F7B4E7B79CD0}" presName="parentText" presStyleLbl="node1" presStyleIdx="1" presStyleCnt="3">
        <dgm:presLayoutVars>
          <dgm:chMax val="0"/>
          <dgm:bulletEnabled val="1"/>
        </dgm:presLayoutVars>
      </dgm:prSet>
      <dgm:spPr/>
    </dgm:pt>
    <dgm:pt modelId="{15E4161E-7CE3-428D-BFDE-8D9AD395D4B0}" type="pres">
      <dgm:prSet presAssocID="{EEF25E85-1C9B-4D00-884B-18D1C569C8EF}" presName="spacer" presStyleCnt="0"/>
      <dgm:spPr/>
    </dgm:pt>
    <dgm:pt modelId="{C7A19AFC-C853-45C0-AB56-792364BDF726}" type="pres">
      <dgm:prSet presAssocID="{D9159B47-C02C-4956-836D-2FD024C296D9}" presName="parentText" presStyleLbl="node1" presStyleIdx="2" presStyleCnt="3">
        <dgm:presLayoutVars>
          <dgm:chMax val="0"/>
          <dgm:bulletEnabled val="1"/>
        </dgm:presLayoutVars>
      </dgm:prSet>
      <dgm:spPr/>
    </dgm:pt>
  </dgm:ptLst>
  <dgm:cxnLst>
    <dgm:cxn modelId="{21484D19-29AD-4F17-B53F-BC15E329B3D9}" srcId="{E86188C9-72A0-4A2D-B590-7968DC745176}" destId="{606728B1-5FBF-4117-A2BE-F7B4E7B79CD0}" srcOrd="1" destOrd="0" parTransId="{9CC732AB-E744-4E57-A2D6-3C8032C166FC}" sibTransId="{EEF25E85-1C9B-4D00-884B-18D1C569C8EF}"/>
    <dgm:cxn modelId="{B6A3B82F-F776-4180-A567-D0F9DEA79093}" type="presOf" srcId="{D9159B47-C02C-4956-836D-2FD024C296D9}" destId="{C7A19AFC-C853-45C0-AB56-792364BDF726}" srcOrd="0" destOrd="0" presId="urn:microsoft.com/office/officeart/2005/8/layout/vList2"/>
    <dgm:cxn modelId="{474D2D71-9062-4B26-B332-FEC44EF48069}" type="presOf" srcId="{E86188C9-72A0-4A2D-B590-7968DC745176}" destId="{C9DC6D16-4995-47E2-AD3A-0311D61D1715}" srcOrd="0" destOrd="0" presId="urn:microsoft.com/office/officeart/2005/8/layout/vList2"/>
    <dgm:cxn modelId="{D237DA92-E152-4CD8-AEB1-52712D7A0090}" srcId="{E86188C9-72A0-4A2D-B590-7968DC745176}" destId="{D9159B47-C02C-4956-836D-2FD024C296D9}" srcOrd="2" destOrd="0" parTransId="{50AEAA5B-A36C-47C1-AEBD-018F97874BCD}" sibTransId="{0C167A07-EF82-4693-91DA-9599791B7320}"/>
    <dgm:cxn modelId="{3B785BC7-9562-4262-912D-3FE2061D80BD}" type="presOf" srcId="{D17B0F73-4CD8-4853-AB88-1BA41326960C}" destId="{7EC6AD7E-A33A-4B09-B977-FBCFD252DE78}" srcOrd="0" destOrd="0" presId="urn:microsoft.com/office/officeart/2005/8/layout/vList2"/>
    <dgm:cxn modelId="{7755DBD2-8FE2-4222-BCE0-FE80CAC683DB}" srcId="{E86188C9-72A0-4A2D-B590-7968DC745176}" destId="{D17B0F73-4CD8-4853-AB88-1BA41326960C}" srcOrd="0" destOrd="0" parTransId="{992D26B9-8B3A-4163-BEE9-735401BB7DC2}" sibTransId="{D39BC4A1-19E5-4D09-AE37-9C402E58C37B}"/>
    <dgm:cxn modelId="{E0437DFC-31CA-4815-A2F5-3728CA1E6AC9}" type="presOf" srcId="{606728B1-5FBF-4117-A2BE-F7B4E7B79CD0}" destId="{E05620A5-971A-49D5-A38B-2783A5B8C104}" srcOrd="0" destOrd="0" presId="urn:microsoft.com/office/officeart/2005/8/layout/vList2"/>
    <dgm:cxn modelId="{5038B81E-C2B1-4BD7-83D7-0C74836C5FE1}" type="presParOf" srcId="{C9DC6D16-4995-47E2-AD3A-0311D61D1715}" destId="{7EC6AD7E-A33A-4B09-B977-FBCFD252DE78}" srcOrd="0" destOrd="0" presId="urn:microsoft.com/office/officeart/2005/8/layout/vList2"/>
    <dgm:cxn modelId="{1CB362EE-28FB-4C2F-BFA1-3F9C4AB2DCCA}" type="presParOf" srcId="{C9DC6D16-4995-47E2-AD3A-0311D61D1715}" destId="{72C5E9FC-104F-4708-80F1-B97E3EE2ECEA}" srcOrd="1" destOrd="0" presId="urn:microsoft.com/office/officeart/2005/8/layout/vList2"/>
    <dgm:cxn modelId="{3B400FEA-C1E1-43FA-9728-940AF11ED00F}" type="presParOf" srcId="{C9DC6D16-4995-47E2-AD3A-0311D61D1715}" destId="{E05620A5-971A-49D5-A38B-2783A5B8C104}" srcOrd="2" destOrd="0" presId="urn:microsoft.com/office/officeart/2005/8/layout/vList2"/>
    <dgm:cxn modelId="{8597243D-EA4D-4DD3-AF61-6BD6C98A92B4}" type="presParOf" srcId="{C9DC6D16-4995-47E2-AD3A-0311D61D1715}" destId="{15E4161E-7CE3-428D-BFDE-8D9AD395D4B0}" srcOrd="3" destOrd="0" presId="urn:microsoft.com/office/officeart/2005/8/layout/vList2"/>
    <dgm:cxn modelId="{EAEA322F-3D7E-42BF-A0BF-B9CC924CA256}" type="presParOf" srcId="{C9DC6D16-4995-47E2-AD3A-0311D61D1715}" destId="{C7A19AFC-C853-45C0-AB56-792364BDF72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698EBF-F297-495C-9194-0BD7D5DEE1E4}" type="doc">
      <dgm:prSet loTypeId="urn:microsoft.com/office/officeart/2016/7/layout/VerticalSolidActionList" loCatId="List" qsTypeId="urn:microsoft.com/office/officeart/2005/8/quickstyle/simple1" qsCatId="simple" csTypeId="urn:microsoft.com/office/officeart/2005/8/colors/colorful5" csCatId="colorful"/>
      <dgm:spPr/>
      <dgm:t>
        <a:bodyPr/>
        <a:lstStyle/>
        <a:p>
          <a:endParaRPr lang="en-US"/>
        </a:p>
      </dgm:t>
    </dgm:pt>
    <dgm:pt modelId="{0A67C4F8-AB07-4D52-982F-CB38F5E34765}">
      <dgm:prSet/>
      <dgm:spPr/>
      <dgm:t>
        <a:bodyPr/>
        <a:lstStyle/>
        <a:p>
          <a:r>
            <a:rPr lang="en-US"/>
            <a:t>Teaching</a:t>
          </a:r>
        </a:p>
      </dgm:t>
    </dgm:pt>
    <dgm:pt modelId="{10958019-0BD1-4D9E-ABB7-C627CC0015F2}" type="parTrans" cxnId="{02BA490C-68FE-414E-954F-7BD92F3C9102}">
      <dgm:prSet/>
      <dgm:spPr/>
      <dgm:t>
        <a:bodyPr/>
        <a:lstStyle/>
        <a:p>
          <a:endParaRPr lang="en-US"/>
        </a:p>
      </dgm:t>
    </dgm:pt>
    <dgm:pt modelId="{F93502CA-4144-42ED-9645-21E6F87D5807}" type="sibTrans" cxnId="{02BA490C-68FE-414E-954F-7BD92F3C9102}">
      <dgm:prSet/>
      <dgm:spPr/>
      <dgm:t>
        <a:bodyPr/>
        <a:lstStyle/>
        <a:p>
          <a:endParaRPr lang="en-US"/>
        </a:p>
      </dgm:t>
    </dgm:pt>
    <dgm:pt modelId="{C2F93AA7-3230-4F1C-A544-FB4151C14298}">
      <dgm:prSet/>
      <dgm:spPr/>
      <dgm:t>
        <a:bodyPr/>
        <a:lstStyle/>
        <a:p>
          <a:r>
            <a:rPr lang="en-US"/>
            <a:t>Teaching children/young people about the world of emotion ‘in the moment’</a:t>
          </a:r>
        </a:p>
      </dgm:t>
    </dgm:pt>
    <dgm:pt modelId="{1E444B97-1A75-4FCE-9114-7374F4ED6620}" type="parTrans" cxnId="{C388F826-928D-4B15-B792-02EF378CF3C8}">
      <dgm:prSet/>
      <dgm:spPr/>
      <dgm:t>
        <a:bodyPr/>
        <a:lstStyle/>
        <a:p>
          <a:endParaRPr lang="en-US"/>
        </a:p>
      </dgm:t>
    </dgm:pt>
    <dgm:pt modelId="{FD3045FB-2706-4E48-B41C-5359DB468F10}" type="sibTrans" cxnId="{C388F826-928D-4B15-B792-02EF378CF3C8}">
      <dgm:prSet/>
      <dgm:spPr/>
      <dgm:t>
        <a:bodyPr/>
        <a:lstStyle/>
        <a:p>
          <a:endParaRPr lang="en-US"/>
        </a:p>
      </dgm:t>
    </dgm:pt>
    <dgm:pt modelId="{E4C12F0D-A4E6-478A-AED1-6B435F947AA1}">
      <dgm:prSet/>
      <dgm:spPr/>
      <dgm:t>
        <a:bodyPr/>
        <a:lstStyle/>
        <a:p>
          <a:r>
            <a:rPr lang="en-US"/>
            <a:t>Giving</a:t>
          </a:r>
        </a:p>
      </dgm:t>
    </dgm:pt>
    <dgm:pt modelId="{166DC886-6FC9-4492-8284-E7DE62D0AECE}" type="parTrans" cxnId="{289A7BAB-D7A0-4081-83D2-FB35BD492FA5}">
      <dgm:prSet/>
      <dgm:spPr/>
      <dgm:t>
        <a:bodyPr/>
        <a:lstStyle/>
        <a:p>
          <a:endParaRPr lang="en-US"/>
        </a:p>
      </dgm:t>
    </dgm:pt>
    <dgm:pt modelId="{31BA8654-3B18-4B94-8E79-423B46200C31}" type="sibTrans" cxnId="{289A7BAB-D7A0-4081-83D2-FB35BD492FA5}">
      <dgm:prSet/>
      <dgm:spPr/>
      <dgm:t>
        <a:bodyPr/>
        <a:lstStyle/>
        <a:p>
          <a:endParaRPr lang="en-US"/>
        </a:p>
      </dgm:t>
    </dgm:pt>
    <dgm:pt modelId="{B58AEA26-1DDD-4D4F-BA7D-6E6001D86D15}">
      <dgm:prSet/>
      <dgm:spPr/>
      <dgm:t>
        <a:bodyPr/>
        <a:lstStyle/>
        <a:p>
          <a:r>
            <a:rPr lang="en-US"/>
            <a:t>Giving children strategies to deal with ups and downs</a:t>
          </a:r>
        </a:p>
      </dgm:t>
    </dgm:pt>
    <dgm:pt modelId="{15044AB7-05EB-4F51-8D77-2A267671C526}" type="parTrans" cxnId="{40247991-00E7-4FF8-BF62-06683B0604D1}">
      <dgm:prSet/>
      <dgm:spPr/>
      <dgm:t>
        <a:bodyPr/>
        <a:lstStyle/>
        <a:p>
          <a:endParaRPr lang="en-US"/>
        </a:p>
      </dgm:t>
    </dgm:pt>
    <dgm:pt modelId="{585CA6ED-90F3-4206-9ED6-D1F78CA06332}" type="sibTrans" cxnId="{40247991-00E7-4FF8-BF62-06683B0604D1}">
      <dgm:prSet/>
      <dgm:spPr/>
      <dgm:t>
        <a:bodyPr/>
        <a:lstStyle/>
        <a:p>
          <a:endParaRPr lang="en-US"/>
        </a:p>
      </dgm:t>
    </dgm:pt>
    <dgm:pt modelId="{DEBDF19D-6EAF-4FD0-9BD7-9F652794350C}">
      <dgm:prSet/>
      <dgm:spPr/>
      <dgm:t>
        <a:bodyPr/>
        <a:lstStyle/>
        <a:p>
          <a:r>
            <a:rPr lang="en-US"/>
            <a:t>Accepting</a:t>
          </a:r>
        </a:p>
      </dgm:t>
    </dgm:pt>
    <dgm:pt modelId="{D6B4C745-9895-4F5E-94A5-561B56E47DD1}" type="parTrans" cxnId="{50CC1073-2399-426C-B662-BB103F19DEC9}">
      <dgm:prSet/>
      <dgm:spPr/>
      <dgm:t>
        <a:bodyPr/>
        <a:lstStyle/>
        <a:p>
          <a:endParaRPr lang="en-US"/>
        </a:p>
      </dgm:t>
    </dgm:pt>
    <dgm:pt modelId="{283E9719-C9C4-49D9-AB2B-A59E9BA47F8E}" type="sibTrans" cxnId="{50CC1073-2399-426C-B662-BB103F19DEC9}">
      <dgm:prSet/>
      <dgm:spPr/>
      <dgm:t>
        <a:bodyPr/>
        <a:lstStyle/>
        <a:p>
          <a:endParaRPr lang="en-US"/>
        </a:p>
      </dgm:t>
    </dgm:pt>
    <dgm:pt modelId="{62C1DFF9-D004-46D7-8BBA-48D76FF1E8A7}">
      <dgm:prSet/>
      <dgm:spPr/>
      <dgm:t>
        <a:bodyPr/>
        <a:lstStyle/>
        <a:p>
          <a:r>
            <a:rPr lang="en-US"/>
            <a:t>Accepting all emotions as normal</a:t>
          </a:r>
        </a:p>
      </dgm:t>
    </dgm:pt>
    <dgm:pt modelId="{54796959-3744-4CB7-A1ED-4E1554D7C449}" type="parTrans" cxnId="{E07364AF-BE68-417B-B55E-12F3261B8F6B}">
      <dgm:prSet/>
      <dgm:spPr/>
      <dgm:t>
        <a:bodyPr/>
        <a:lstStyle/>
        <a:p>
          <a:endParaRPr lang="en-US"/>
        </a:p>
      </dgm:t>
    </dgm:pt>
    <dgm:pt modelId="{094F65BA-E8C2-4FE4-9727-C62937F872B1}" type="sibTrans" cxnId="{E07364AF-BE68-417B-B55E-12F3261B8F6B}">
      <dgm:prSet/>
      <dgm:spPr/>
      <dgm:t>
        <a:bodyPr/>
        <a:lstStyle/>
        <a:p>
          <a:endParaRPr lang="en-US"/>
        </a:p>
      </dgm:t>
    </dgm:pt>
    <dgm:pt modelId="{87D4B991-6420-465C-9902-F4192B03E122}">
      <dgm:prSet/>
      <dgm:spPr/>
      <dgm:t>
        <a:bodyPr/>
        <a:lstStyle/>
        <a:p>
          <a:r>
            <a:rPr lang="en-US"/>
            <a:t>Using</a:t>
          </a:r>
        </a:p>
      </dgm:t>
    </dgm:pt>
    <dgm:pt modelId="{B555A7B9-2B42-4CAB-8157-698C826F835B}" type="parTrans" cxnId="{02718040-6C7E-4ADA-A503-346187A57A9F}">
      <dgm:prSet/>
      <dgm:spPr/>
      <dgm:t>
        <a:bodyPr/>
        <a:lstStyle/>
        <a:p>
          <a:endParaRPr lang="en-US"/>
        </a:p>
      </dgm:t>
    </dgm:pt>
    <dgm:pt modelId="{4EC881C4-87B9-4046-9919-3EF328E67684}" type="sibTrans" cxnId="{02718040-6C7E-4ADA-A503-346187A57A9F}">
      <dgm:prSet/>
      <dgm:spPr/>
      <dgm:t>
        <a:bodyPr/>
        <a:lstStyle/>
        <a:p>
          <a:endParaRPr lang="en-US"/>
        </a:p>
      </dgm:t>
    </dgm:pt>
    <dgm:pt modelId="{AAE62725-9F9F-4CAB-9101-8879B21B3ED5}">
      <dgm:prSet/>
      <dgm:spPr/>
      <dgm:t>
        <a:bodyPr/>
        <a:lstStyle/>
        <a:p>
          <a:r>
            <a:rPr lang="en-US"/>
            <a:t>Using moments of undesirable behaviour as opportunities for teaching</a:t>
          </a:r>
        </a:p>
      </dgm:t>
    </dgm:pt>
    <dgm:pt modelId="{64D8B3B4-9FD2-46AB-84C7-A5D9BA9E816B}" type="parTrans" cxnId="{82A07383-C0B0-41C4-89A5-74E1A85C9EE4}">
      <dgm:prSet/>
      <dgm:spPr/>
      <dgm:t>
        <a:bodyPr/>
        <a:lstStyle/>
        <a:p>
          <a:endParaRPr lang="en-US"/>
        </a:p>
      </dgm:t>
    </dgm:pt>
    <dgm:pt modelId="{78066322-C7E4-45DD-8CAF-5D122DBB971E}" type="sibTrans" cxnId="{82A07383-C0B0-41C4-89A5-74E1A85C9EE4}">
      <dgm:prSet/>
      <dgm:spPr/>
      <dgm:t>
        <a:bodyPr/>
        <a:lstStyle/>
        <a:p>
          <a:endParaRPr lang="en-US"/>
        </a:p>
      </dgm:t>
    </dgm:pt>
    <dgm:pt modelId="{AFD1C17D-9EB7-4F33-B47B-81B70FE133C5}">
      <dgm:prSet/>
      <dgm:spPr/>
      <dgm:t>
        <a:bodyPr/>
        <a:lstStyle/>
        <a:p>
          <a:r>
            <a:rPr lang="en-US"/>
            <a:t>Building</a:t>
          </a:r>
        </a:p>
      </dgm:t>
    </dgm:pt>
    <dgm:pt modelId="{539DCB0C-8647-4719-A4D3-DA03F8EB6D14}" type="parTrans" cxnId="{1F63601A-236D-42FF-8BA7-1266D0A8E613}">
      <dgm:prSet/>
      <dgm:spPr/>
      <dgm:t>
        <a:bodyPr/>
        <a:lstStyle/>
        <a:p>
          <a:endParaRPr lang="en-US"/>
        </a:p>
      </dgm:t>
    </dgm:pt>
    <dgm:pt modelId="{0405A40C-9E2A-41F6-B160-1EADD57F13D0}" type="sibTrans" cxnId="{1F63601A-236D-42FF-8BA7-1266D0A8E613}">
      <dgm:prSet/>
      <dgm:spPr/>
      <dgm:t>
        <a:bodyPr/>
        <a:lstStyle/>
        <a:p>
          <a:endParaRPr lang="en-US"/>
        </a:p>
      </dgm:t>
    </dgm:pt>
    <dgm:pt modelId="{21A35CF5-E0E3-4674-A6D8-BF6E0E3D8BF8}">
      <dgm:prSet/>
      <dgm:spPr/>
      <dgm:t>
        <a:bodyPr/>
        <a:lstStyle/>
        <a:p>
          <a:r>
            <a:rPr lang="en-US"/>
            <a:t>Building trusting and respectful relationships with children/young people</a:t>
          </a:r>
        </a:p>
      </dgm:t>
    </dgm:pt>
    <dgm:pt modelId="{545CCA5E-6CE8-45E4-9248-0720C43E0183}" type="parTrans" cxnId="{3F2A7E9B-29FC-42F3-B170-9F1ED035E598}">
      <dgm:prSet/>
      <dgm:spPr/>
      <dgm:t>
        <a:bodyPr/>
        <a:lstStyle/>
        <a:p>
          <a:endParaRPr lang="en-US"/>
        </a:p>
      </dgm:t>
    </dgm:pt>
    <dgm:pt modelId="{3A6604C4-CE1A-40A0-9C3B-2847B45377B8}" type="sibTrans" cxnId="{3F2A7E9B-29FC-42F3-B170-9F1ED035E598}">
      <dgm:prSet/>
      <dgm:spPr/>
      <dgm:t>
        <a:bodyPr/>
        <a:lstStyle/>
        <a:p>
          <a:endParaRPr lang="en-US"/>
        </a:p>
      </dgm:t>
    </dgm:pt>
    <dgm:pt modelId="{15630601-35EF-4FB0-88CF-2B45BB362AE5}" type="pres">
      <dgm:prSet presAssocID="{F0698EBF-F297-495C-9194-0BD7D5DEE1E4}" presName="Name0" presStyleCnt="0">
        <dgm:presLayoutVars>
          <dgm:dir/>
          <dgm:animLvl val="lvl"/>
          <dgm:resizeHandles val="exact"/>
        </dgm:presLayoutVars>
      </dgm:prSet>
      <dgm:spPr/>
    </dgm:pt>
    <dgm:pt modelId="{747ABF6C-EE82-41CB-A65B-DE03975020F5}" type="pres">
      <dgm:prSet presAssocID="{0A67C4F8-AB07-4D52-982F-CB38F5E34765}" presName="linNode" presStyleCnt="0"/>
      <dgm:spPr/>
    </dgm:pt>
    <dgm:pt modelId="{BB403A92-5693-4094-A8B7-E5D122866AAF}" type="pres">
      <dgm:prSet presAssocID="{0A67C4F8-AB07-4D52-982F-CB38F5E34765}" presName="parentText" presStyleLbl="alignNode1" presStyleIdx="0" presStyleCnt="5">
        <dgm:presLayoutVars>
          <dgm:chMax val="1"/>
          <dgm:bulletEnabled/>
        </dgm:presLayoutVars>
      </dgm:prSet>
      <dgm:spPr/>
    </dgm:pt>
    <dgm:pt modelId="{EF38F604-A0BE-4BF8-A517-E67EFEFA08BD}" type="pres">
      <dgm:prSet presAssocID="{0A67C4F8-AB07-4D52-982F-CB38F5E34765}" presName="descendantText" presStyleLbl="alignAccFollowNode1" presStyleIdx="0" presStyleCnt="5">
        <dgm:presLayoutVars>
          <dgm:bulletEnabled/>
        </dgm:presLayoutVars>
      </dgm:prSet>
      <dgm:spPr/>
    </dgm:pt>
    <dgm:pt modelId="{EC2ADFF3-9943-4D7E-8464-6CE72C89F42D}" type="pres">
      <dgm:prSet presAssocID="{F93502CA-4144-42ED-9645-21E6F87D5807}" presName="sp" presStyleCnt="0"/>
      <dgm:spPr/>
    </dgm:pt>
    <dgm:pt modelId="{1A2644FE-B986-4356-B680-141570C33109}" type="pres">
      <dgm:prSet presAssocID="{E4C12F0D-A4E6-478A-AED1-6B435F947AA1}" presName="linNode" presStyleCnt="0"/>
      <dgm:spPr/>
    </dgm:pt>
    <dgm:pt modelId="{D21557BA-A2E2-4D24-B6E1-F27D6A6B2366}" type="pres">
      <dgm:prSet presAssocID="{E4C12F0D-A4E6-478A-AED1-6B435F947AA1}" presName="parentText" presStyleLbl="alignNode1" presStyleIdx="1" presStyleCnt="5">
        <dgm:presLayoutVars>
          <dgm:chMax val="1"/>
          <dgm:bulletEnabled/>
        </dgm:presLayoutVars>
      </dgm:prSet>
      <dgm:spPr/>
    </dgm:pt>
    <dgm:pt modelId="{F95BE677-3ED6-446D-9705-E37F350CD243}" type="pres">
      <dgm:prSet presAssocID="{E4C12F0D-A4E6-478A-AED1-6B435F947AA1}" presName="descendantText" presStyleLbl="alignAccFollowNode1" presStyleIdx="1" presStyleCnt="5">
        <dgm:presLayoutVars>
          <dgm:bulletEnabled/>
        </dgm:presLayoutVars>
      </dgm:prSet>
      <dgm:spPr/>
    </dgm:pt>
    <dgm:pt modelId="{646AB30B-2862-4C6D-91B6-5745B325B479}" type="pres">
      <dgm:prSet presAssocID="{31BA8654-3B18-4B94-8E79-423B46200C31}" presName="sp" presStyleCnt="0"/>
      <dgm:spPr/>
    </dgm:pt>
    <dgm:pt modelId="{D8B53548-B320-42F4-AB0C-87590D8EB0D4}" type="pres">
      <dgm:prSet presAssocID="{DEBDF19D-6EAF-4FD0-9BD7-9F652794350C}" presName="linNode" presStyleCnt="0"/>
      <dgm:spPr/>
    </dgm:pt>
    <dgm:pt modelId="{A912FEF5-F97A-40F1-B2B9-AC59717A284D}" type="pres">
      <dgm:prSet presAssocID="{DEBDF19D-6EAF-4FD0-9BD7-9F652794350C}" presName="parentText" presStyleLbl="alignNode1" presStyleIdx="2" presStyleCnt="5">
        <dgm:presLayoutVars>
          <dgm:chMax val="1"/>
          <dgm:bulletEnabled/>
        </dgm:presLayoutVars>
      </dgm:prSet>
      <dgm:spPr/>
    </dgm:pt>
    <dgm:pt modelId="{B9A1921A-1A7E-49C8-A0E8-220633E73D87}" type="pres">
      <dgm:prSet presAssocID="{DEBDF19D-6EAF-4FD0-9BD7-9F652794350C}" presName="descendantText" presStyleLbl="alignAccFollowNode1" presStyleIdx="2" presStyleCnt="5">
        <dgm:presLayoutVars>
          <dgm:bulletEnabled/>
        </dgm:presLayoutVars>
      </dgm:prSet>
      <dgm:spPr/>
    </dgm:pt>
    <dgm:pt modelId="{3CFFFFA2-4E8F-4E33-9151-D70B98F67C4C}" type="pres">
      <dgm:prSet presAssocID="{283E9719-C9C4-49D9-AB2B-A59E9BA47F8E}" presName="sp" presStyleCnt="0"/>
      <dgm:spPr/>
    </dgm:pt>
    <dgm:pt modelId="{81C55CFC-176E-4508-B2C1-EA297CF6E261}" type="pres">
      <dgm:prSet presAssocID="{87D4B991-6420-465C-9902-F4192B03E122}" presName="linNode" presStyleCnt="0"/>
      <dgm:spPr/>
    </dgm:pt>
    <dgm:pt modelId="{FA0DE9F6-0143-4BD0-B3BD-824074F5BD86}" type="pres">
      <dgm:prSet presAssocID="{87D4B991-6420-465C-9902-F4192B03E122}" presName="parentText" presStyleLbl="alignNode1" presStyleIdx="3" presStyleCnt="5">
        <dgm:presLayoutVars>
          <dgm:chMax val="1"/>
          <dgm:bulletEnabled/>
        </dgm:presLayoutVars>
      </dgm:prSet>
      <dgm:spPr/>
    </dgm:pt>
    <dgm:pt modelId="{E4D3BAAA-2267-4C7C-AD30-19C05CF117AE}" type="pres">
      <dgm:prSet presAssocID="{87D4B991-6420-465C-9902-F4192B03E122}" presName="descendantText" presStyleLbl="alignAccFollowNode1" presStyleIdx="3" presStyleCnt="5">
        <dgm:presLayoutVars>
          <dgm:bulletEnabled/>
        </dgm:presLayoutVars>
      </dgm:prSet>
      <dgm:spPr/>
    </dgm:pt>
    <dgm:pt modelId="{13C2A315-5EFD-4B20-B762-296458C8C3AD}" type="pres">
      <dgm:prSet presAssocID="{4EC881C4-87B9-4046-9919-3EF328E67684}" presName="sp" presStyleCnt="0"/>
      <dgm:spPr/>
    </dgm:pt>
    <dgm:pt modelId="{729366F9-1229-4FFB-88B9-031704E1AF64}" type="pres">
      <dgm:prSet presAssocID="{AFD1C17D-9EB7-4F33-B47B-81B70FE133C5}" presName="linNode" presStyleCnt="0"/>
      <dgm:spPr/>
    </dgm:pt>
    <dgm:pt modelId="{4D743714-D6EF-4741-B46C-B5C6007C9F5B}" type="pres">
      <dgm:prSet presAssocID="{AFD1C17D-9EB7-4F33-B47B-81B70FE133C5}" presName="parentText" presStyleLbl="alignNode1" presStyleIdx="4" presStyleCnt="5">
        <dgm:presLayoutVars>
          <dgm:chMax val="1"/>
          <dgm:bulletEnabled/>
        </dgm:presLayoutVars>
      </dgm:prSet>
      <dgm:spPr/>
    </dgm:pt>
    <dgm:pt modelId="{42D708D3-A46C-4243-8C4C-9A37DB5586C5}" type="pres">
      <dgm:prSet presAssocID="{AFD1C17D-9EB7-4F33-B47B-81B70FE133C5}" presName="descendantText" presStyleLbl="alignAccFollowNode1" presStyleIdx="4" presStyleCnt="5">
        <dgm:presLayoutVars>
          <dgm:bulletEnabled/>
        </dgm:presLayoutVars>
      </dgm:prSet>
      <dgm:spPr/>
    </dgm:pt>
  </dgm:ptLst>
  <dgm:cxnLst>
    <dgm:cxn modelId="{02BA490C-68FE-414E-954F-7BD92F3C9102}" srcId="{F0698EBF-F297-495C-9194-0BD7D5DEE1E4}" destId="{0A67C4F8-AB07-4D52-982F-CB38F5E34765}" srcOrd="0" destOrd="0" parTransId="{10958019-0BD1-4D9E-ABB7-C627CC0015F2}" sibTransId="{F93502CA-4144-42ED-9645-21E6F87D5807}"/>
    <dgm:cxn modelId="{BFB40B1A-10E7-4B87-8C47-B29EE7C6C7B0}" type="presOf" srcId="{E4C12F0D-A4E6-478A-AED1-6B435F947AA1}" destId="{D21557BA-A2E2-4D24-B6E1-F27D6A6B2366}" srcOrd="0" destOrd="0" presId="urn:microsoft.com/office/officeart/2016/7/layout/VerticalSolidActionList"/>
    <dgm:cxn modelId="{1F63601A-236D-42FF-8BA7-1266D0A8E613}" srcId="{F0698EBF-F297-495C-9194-0BD7D5DEE1E4}" destId="{AFD1C17D-9EB7-4F33-B47B-81B70FE133C5}" srcOrd="4" destOrd="0" parTransId="{539DCB0C-8647-4719-A4D3-DA03F8EB6D14}" sibTransId="{0405A40C-9E2A-41F6-B160-1EADD57F13D0}"/>
    <dgm:cxn modelId="{C388F826-928D-4B15-B792-02EF378CF3C8}" srcId="{0A67C4F8-AB07-4D52-982F-CB38F5E34765}" destId="{C2F93AA7-3230-4F1C-A544-FB4151C14298}" srcOrd="0" destOrd="0" parTransId="{1E444B97-1A75-4FCE-9114-7374F4ED6620}" sibTransId="{FD3045FB-2706-4E48-B41C-5359DB468F10}"/>
    <dgm:cxn modelId="{D396FC26-AA88-4648-8F2D-2A6F5E9FDC89}" type="presOf" srcId="{0A67C4F8-AB07-4D52-982F-CB38F5E34765}" destId="{BB403A92-5693-4094-A8B7-E5D122866AAF}" srcOrd="0" destOrd="0" presId="urn:microsoft.com/office/officeart/2016/7/layout/VerticalSolidActionList"/>
    <dgm:cxn modelId="{72331A3A-9874-4789-AEA2-B23A7832CDF1}" type="presOf" srcId="{B58AEA26-1DDD-4D4F-BA7D-6E6001D86D15}" destId="{F95BE677-3ED6-446D-9705-E37F350CD243}" srcOrd="0" destOrd="0" presId="urn:microsoft.com/office/officeart/2016/7/layout/VerticalSolidActionList"/>
    <dgm:cxn modelId="{02718040-6C7E-4ADA-A503-346187A57A9F}" srcId="{F0698EBF-F297-495C-9194-0BD7D5DEE1E4}" destId="{87D4B991-6420-465C-9902-F4192B03E122}" srcOrd="3" destOrd="0" parTransId="{B555A7B9-2B42-4CAB-8157-698C826F835B}" sibTransId="{4EC881C4-87B9-4046-9919-3EF328E67684}"/>
    <dgm:cxn modelId="{B34ECF6C-B100-4062-8EE1-CD45AC0D37E5}" type="presOf" srcId="{AAE62725-9F9F-4CAB-9101-8879B21B3ED5}" destId="{E4D3BAAA-2267-4C7C-AD30-19C05CF117AE}" srcOrd="0" destOrd="0" presId="urn:microsoft.com/office/officeart/2016/7/layout/VerticalSolidActionList"/>
    <dgm:cxn modelId="{7A2F954D-5CBB-4BBF-9E88-E4E00A36B236}" type="presOf" srcId="{21A35CF5-E0E3-4674-A6D8-BF6E0E3D8BF8}" destId="{42D708D3-A46C-4243-8C4C-9A37DB5586C5}" srcOrd="0" destOrd="0" presId="urn:microsoft.com/office/officeart/2016/7/layout/VerticalSolidActionList"/>
    <dgm:cxn modelId="{50CC1073-2399-426C-B662-BB103F19DEC9}" srcId="{F0698EBF-F297-495C-9194-0BD7D5DEE1E4}" destId="{DEBDF19D-6EAF-4FD0-9BD7-9F652794350C}" srcOrd="2" destOrd="0" parTransId="{D6B4C745-9895-4F5E-94A5-561B56E47DD1}" sibTransId="{283E9719-C9C4-49D9-AB2B-A59E9BA47F8E}"/>
    <dgm:cxn modelId="{C0336658-6E60-4BA6-B43E-32E6D8BC13F5}" type="presOf" srcId="{F0698EBF-F297-495C-9194-0BD7D5DEE1E4}" destId="{15630601-35EF-4FB0-88CF-2B45BB362AE5}" srcOrd="0" destOrd="0" presId="urn:microsoft.com/office/officeart/2016/7/layout/VerticalSolidActionList"/>
    <dgm:cxn modelId="{82A07383-C0B0-41C4-89A5-74E1A85C9EE4}" srcId="{87D4B991-6420-465C-9902-F4192B03E122}" destId="{AAE62725-9F9F-4CAB-9101-8879B21B3ED5}" srcOrd="0" destOrd="0" parTransId="{64D8B3B4-9FD2-46AB-84C7-A5D9BA9E816B}" sibTransId="{78066322-C7E4-45DD-8CAF-5D122DBB971E}"/>
    <dgm:cxn modelId="{9F30878B-138E-43B7-9E3D-F0B8A2AA6843}" type="presOf" srcId="{C2F93AA7-3230-4F1C-A544-FB4151C14298}" destId="{EF38F604-A0BE-4BF8-A517-E67EFEFA08BD}" srcOrd="0" destOrd="0" presId="urn:microsoft.com/office/officeart/2016/7/layout/VerticalSolidActionList"/>
    <dgm:cxn modelId="{40247991-00E7-4FF8-BF62-06683B0604D1}" srcId="{E4C12F0D-A4E6-478A-AED1-6B435F947AA1}" destId="{B58AEA26-1DDD-4D4F-BA7D-6E6001D86D15}" srcOrd="0" destOrd="0" parTransId="{15044AB7-05EB-4F51-8D77-2A267671C526}" sibTransId="{585CA6ED-90F3-4206-9ED6-D1F78CA06332}"/>
    <dgm:cxn modelId="{3F2A7E9B-29FC-42F3-B170-9F1ED035E598}" srcId="{AFD1C17D-9EB7-4F33-B47B-81B70FE133C5}" destId="{21A35CF5-E0E3-4674-A6D8-BF6E0E3D8BF8}" srcOrd="0" destOrd="0" parTransId="{545CCA5E-6CE8-45E4-9248-0720C43E0183}" sibTransId="{3A6604C4-CE1A-40A0-9C3B-2847B45377B8}"/>
    <dgm:cxn modelId="{289A7BAB-D7A0-4081-83D2-FB35BD492FA5}" srcId="{F0698EBF-F297-495C-9194-0BD7D5DEE1E4}" destId="{E4C12F0D-A4E6-478A-AED1-6B435F947AA1}" srcOrd="1" destOrd="0" parTransId="{166DC886-6FC9-4492-8284-E7DE62D0AECE}" sibTransId="{31BA8654-3B18-4B94-8E79-423B46200C31}"/>
    <dgm:cxn modelId="{E07364AF-BE68-417B-B55E-12F3261B8F6B}" srcId="{DEBDF19D-6EAF-4FD0-9BD7-9F652794350C}" destId="{62C1DFF9-D004-46D7-8BBA-48D76FF1E8A7}" srcOrd="0" destOrd="0" parTransId="{54796959-3744-4CB7-A1ED-4E1554D7C449}" sibTransId="{094F65BA-E8C2-4FE4-9727-C62937F872B1}"/>
    <dgm:cxn modelId="{F7E142B1-65FB-4C8E-8C8E-B05F5C2895D8}" type="presOf" srcId="{AFD1C17D-9EB7-4F33-B47B-81B70FE133C5}" destId="{4D743714-D6EF-4741-B46C-B5C6007C9F5B}" srcOrd="0" destOrd="0" presId="urn:microsoft.com/office/officeart/2016/7/layout/VerticalSolidActionList"/>
    <dgm:cxn modelId="{E2687CB2-A624-4EC3-B73F-2C7FCABD8930}" type="presOf" srcId="{62C1DFF9-D004-46D7-8BBA-48D76FF1E8A7}" destId="{B9A1921A-1A7E-49C8-A0E8-220633E73D87}" srcOrd="0" destOrd="0" presId="urn:microsoft.com/office/officeart/2016/7/layout/VerticalSolidActionList"/>
    <dgm:cxn modelId="{98EE65E1-44B4-4B0F-9B79-35A7D5E6E278}" type="presOf" srcId="{87D4B991-6420-465C-9902-F4192B03E122}" destId="{FA0DE9F6-0143-4BD0-B3BD-824074F5BD86}" srcOrd="0" destOrd="0" presId="urn:microsoft.com/office/officeart/2016/7/layout/VerticalSolidActionList"/>
    <dgm:cxn modelId="{67CC44EB-8CC4-46F3-8BAB-3ADAD76391FE}" type="presOf" srcId="{DEBDF19D-6EAF-4FD0-9BD7-9F652794350C}" destId="{A912FEF5-F97A-40F1-B2B9-AC59717A284D}" srcOrd="0" destOrd="0" presId="urn:microsoft.com/office/officeart/2016/7/layout/VerticalSolidActionList"/>
    <dgm:cxn modelId="{416A0AF0-3A72-4CF9-B19A-8DA469AF2ED6}" type="presParOf" srcId="{15630601-35EF-4FB0-88CF-2B45BB362AE5}" destId="{747ABF6C-EE82-41CB-A65B-DE03975020F5}" srcOrd="0" destOrd="0" presId="urn:microsoft.com/office/officeart/2016/7/layout/VerticalSolidActionList"/>
    <dgm:cxn modelId="{BD3A9931-01F3-4A85-AF4D-73B9971D259C}" type="presParOf" srcId="{747ABF6C-EE82-41CB-A65B-DE03975020F5}" destId="{BB403A92-5693-4094-A8B7-E5D122866AAF}" srcOrd="0" destOrd="0" presId="urn:microsoft.com/office/officeart/2016/7/layout/VerticalSolidActionList"/>
    <dgm:cxn modelId="{0E7BDD52-5C7E-410C-B8BC-92D05BE6893F}" type="presParOf" srcId="{747ABF6C-EE82-41CB-A65B-DE03975020F5}" destId="{EF38F604-A0BE-4BF8-A517-E67EFEFA08BD}" srcOrd="1" destOrd="0" presId="urn:microsoft.com/office/officeart/2016/7/layout/VerticalSolidActionList"/>
    <dgm:cxn modelId="{29E48CE6-DC83-4E2F-AAAD-D14628162D79}" type="presParOf" srcId="{15630601-35EF-4FB0-88CF-2B45BB362AE5}" destId="{EC2ADFF3-9943-4D7E-8464-6CE72C89F42D}" srcOrd="1" destOrd="0" presId="urn:microsoft.com/office/officeart/2016/7/layout/VerticalSolidActionList"/>
    <dgm:cxn modelId="{C3A09D44-B981-4BD3-8C83-2F29719805D1}" type="presParOf" srcId="{15630601-35EF-4FB0-88CF-2B45BB362AE5}" destId="{1A2644FE-B986-4356-B680-141570C33109}" srcOrd="2" destOrd="0" presId="urn:microsoft.com/office/officeart/2016/7/layout/VerticalSolidActionList"/>
    <dgm:cxn modelId="{85C72A23-5943-431B-ACB3-ABBAB437AE4D}" type="presParOf" srcId="{1A2644FE-B986-4356-B680-141570C33109}" destId="{D21557BA-A2E2-4D24-B6E1-F27D6A6B2366}" srcOrd="0" destOrd="0" presId="urn:microsoft.com/office/officeart/2016/7/layout/VerticalSolidActionList"/>
    <dgm:cxn modelId="{D5256D89-D6AC-4B26-AEB1-3D1BE5BF03A3}" type="presParOf" srcId="{1A2644FE-B986-4356-B680-141570C33109}" destId="{F95BE677-3ED6-446D-9705-E37F350CD243}" srcOrd="1" destOrd="0" presId="urn:microsoft.com/office/officeart/2016/7/layout/VerticalSolidActionList"/>
    <dgm:cxn modelId="{C9978D6A-1FA3-44D5-B846-41D5F8CD7DD6}" type="presParOf" srcId="{15630601-35EF-4FB0-88CF-2B45BB362AE5}" destId="{646AB30B-2862-4C6D-91B6-5745B325B479}" srcOrd="3" destOrd="0" presId="urn:microsoft.com/office/officeart/2016/7/layout/VerticalSolidActionList"/>
    <dgm:cxn modelId="{146A0AE7-0D5F-43D6-A828-9A806EE72BF7}" type="presParOf" srcId="{15630601-35EF-4FB0-88CF-2B45BB362AE5}" destId="{D8B53548-B320-42F4-AB0C-87590D8EB0D4}" srcOrd="4" destOrd="0" presId="urn:microsoft.com/office/officeart/2016/7/layout/VerticalSolidActionList"/>
    <dgm:cxn modelId="{160E2DA6-C7BA-46A6-821E-14919AE8C8C5}" type="presParOf" srcId="{D8B53548-B320-42F4-AB0C-87590D8EB0D4}" destId="{A912FEF5-F97A-40F1-B2B9-AC59717A284D}" srcOrd="0" destOrd="0" presId="urn:microsoft.com/office/officeart/2016/7/layout/VerticalSolidActionList"/>
    <dgm:cxn modelId="{C8ED56D4-04C9-449B-8A4C-09F862C21320}" type="presParOf" srcId="{D8B53548-B320-42F4-AB0C-87590D8EB0D4}" destId="{B9A1921A-1A7E-49C8-A0E8-220633E73D87}" srcOrd="1" destOrd="0" presId="urn:microsoft.com/office/officeart/2016/7/layout/VerticalSolidActionList"/>
    <dgm:cxn modelId="{C56821E6-B6ED-4285-A609-F372F402E906}" type="presParOf" srcId="{15630601-35EF-4FB0-88CF-2B45BB362AE5}" destId="{3CFFFFA2-4E8F-4E33-9151-D70B98F67C4C}" srcOrd="5" destOrd="0" presId="urn:microsoft.com/office/officeart/2016/7/layout/VerticalSolidActionList"/>
    <dgm:cxn modelId="{1A956896-6FEF-485E-8A6C-F1564D7A91FA}" type="presParOf" srcId="{15630601-35EF-4FB0-88CF-2B45BB362AE5}" destId="{81C55CFC-176E-4508-B2C1-EA297CF6E261}" srcOrd="6" destOrd="0" presId="urn:microsoft.com/office/officeart/2016/7/layout/VerticalSolidActionList"/>
    <dgm:cxn modelId="{12784F02-0114-422B-AE8D-C251A682426C}" type="presParOf" srcId="{81C55CFC-176E-4508-B2C1-EA297CF6E261}" destId="{FA0DE9F6-0143-4BD0-B3BD-824074F5BD86}" srcOrd="0" destOrd="0" presId="urn:microsoft.com/office/officeart/2016/7/layout/VerticalSolidActionList"/>
    <dgm:cxn modelId="{0FDCC8AD-4C8E-4518-8436-0DFDD06239C4}" type="presParOf" srcId="{81C55CFC-176E-4508-B2C1-EA297CF6E261}" destId="{E4D3BAAA-2267-4C7C-AD30-19C05CF117AE}" srcOrd="1" destOrd="0" presId="urn:microsoft.com/office/officeart/2016/7/layout/VerticalSolidActionList"/>
    <dgm:cxn modelId="{8C2F5FDA-3BDD-4369-AAB4-999A4F1201B2}" type="presParOf" srcId="{15630601-35EF-4FB0-88CF-2B45BB362AE5}" destId="{13C2A315-5EFD-4B20-B762-296458C8C3AD}" srcOrd="7" destOrd="0" presId="urn:microsoft.com/office/officeart/2016/7/layout/VerticalSolidActionList"/>
    <dgm:cxn modelId="{BAF418C4-5C35-4C98-AC72-347DB4C12D48}" type="presParOf" srcId="{15630601-35EF-4FB0-88CF-2B45BB362AE5}" destId="{729366F9-1229-4FFB-88B9-031704E1AF64}" srcOrd="8" destOrd="0" presId="urn:microsoft.com/office/officeart/2016/7/layout/VerticalSolidActionList"/>
    <dgm:cxn modelId="{421BA00A-580C-4A9F-831A-FDB5A3C69253}" type="presParOf" srcId="{729366F9-1229-4FFB-88B9-031704E1AF64}" destId="{4D743714-D6EF-4741-B46C-B5C6007C9F5B}" srcOrd="0" destOrd="0" presId="urn:microsoft.com/office/officeart/2016/7/layout/VerticalSolidActionList"/>
    <dgm:cxn modelId="{E75241CB-1712-4170-ACBF-1A82C4A62CBC}" type="presParOf" srcId="{729366F9-1229-4FFB-88B9-031704E1AF64}" destId="{42D708D3-A46C-4243-8C4C-9A37DB5586C5}"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2E01C4-4740-4923-986D-2243E2DE10A0}"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EFB2CA29-6A5E-488E-B3E6-B047BAD816B7}">
      <dgm:prSet/>
      <dgm:spPr/>
      <dgm:t>
        <a:bodyPr/>
        <a:lstStyle/>
        <a:p>
          <a:r>
            <a:rPr lang="en-GB"/>
            <a:t>Where could you start?</a:t>
          </a:r>
          <a:endParaRPr lang="en-US"/>
        </a:p>
      </dgm:t>
    </dgm:pt>
    <dgm:pt modelId="{9F45B7EA-6A2D-4AE1-93F0-57157D6CB4EB}" type="parTrans" cxnId="{943BC5B3-A45E-4FEA-8872-01A37A1F1D0C}">
      <dgm:prSet/>
      <dgm:spPr/>
      <dgm:t>
        <a:bodyPr/>
        <a:lstStyle/>
        <a:p>
          <a:endParaRPr lang="en-US"/>
        </a:p>
      </dgm:t>
    </dgm:pt>
    <dgm:pt modelId="{4CA2A597-FFB1-4E59-ADD3-7A5CC83EF96E}" type="sibTrans" cxnId="{943BC5B3-A45E-4FEA-8872-01A37A1F1D0C}">
      <dgm:prSet/>
      <dgm:spPr/>
      <dgm:t>
        <a:bodyPr/>
        <a:lstStyle/>
        <a:p>
          <a:endParaRPr lang="en-US"/>
        </a:p>
      </dgm:t>
    </dgm:pt>
    <dgm:pt modelId="{AF238300-7EC8-4150-A141-8AF0FEEEDB1B}">
      <dgm:prSet/>
      <dgm:spPr/>
      <dgm:t>
        <a:bodyPr/>
        <a:lstStyle/>
        <a:p>
          <a:r>
            <a:rPr lang="en-GB"/>
            <a:t>One small change at a time is better than everything at once</a:t>
          </a:r>
          <a:endParaRPr lang="en-US"/>
        </a:p>
      </dgm:t>
    </dgm:pt>
    <dgm:pt modelId="{53067864-AF2E-4C15-9703-C1C05C222881}" type="parTrans" cxnId="{6D29DE13-99DF-4E7B-A6DC-F545E963E96E}">
      <dgm:prSet/>
      <dgm:spPr/>
      <dgm:t>
        <a:bodyPr/>
        <a:lstStyle/>
        <a:p>
          <a:endParaRPr lang="en-US"/>
        </a:p>
      </dgm:t>
    </dgm:pt>
    <dgm:pt modelId="{6943212F-BDED-4093-BBD3-48FCDABC05A1}" type="sibTrans" cxnId="{6D29DE13-99DF-4E7B-A6DC-F545E963E96E}">
      <dgm:prSet/>
      <dgm:spPr/>
      <dgm:t>
        <a:bodyPr/>
        <a:lstStyle/>
        <a:p>
          <a:endParaRPr lang="en-US"/>
        </a:p>
      </dgm:t>
    </dgm:pt>
    <dgm:pt modelId="{2B5E04C2-F50B-411F-85A5-7429A7123D91}">
      <dgm:prSet/>
      <dgm:spPr/>
      <dgm:t>
        <a:bodyPr/>
        <a:lstStyle/>
        <a:p>
          <a:r>
            <a:rPr lang="en-GB"/>
            <a:t>Your confidence will build over time. </a:t>
          </a:r>
          <a:endParaRPr lang="en-US"/>
        </a:p>
      </dgm:t>
    </dgm:pt>
    <dgm:pt modelId="{2159E1D9-FFE1-4C40-A663-69B0DFB59AF5}" type="parTrans" cxnId="{ADE1D6FF-5FC5-4E2A-B34E-0FACF4423376}">
      <dgm:prSet/>
      <dgm:spPr/>
      <dgm:t>
        <a:bodyPr/>
        <a:lstStyle/>
        <a:p>
          <a:endParaRPr lang="en-US"/>
        </a:p>
      </dgm:t>
    </dgm:pt>
    <dgm:pt modelId="{ACA9D73C-63C5-45BA-9A75-11BF37C9D78A}" type="sibTrans" cxnId="{ADE1D6FF-5FC5-4E2A-B34E-0FACF4423376}">
      <dgm:prSet/>
      <dgm:spPr/>
      <dgm:t>
        <a:bodyPr/>
        <a:lstStyle/>
        <a:p>
          <a:endParaRPr lang="en-US"/>
        </a:p>
      </dgm:t>
    </dgm:pt>
    <dgm:pt modelId="{40BC97B6-489E-4881-BD5E-881AEEA3B9E3}">
      <dgm:prSet/>
      <dgm:spPr/>
      <dgm:t>
        <a:bodyPr/>
        <a:lstStyle/>
        <a:p>
          <a:r>
            <a:rPr lang="en-GB"/>
            <a:t>What could help you use emotion coaching?</a:t>
          </a:r>
          <a:endParaRPr lang="en-US"/>
        </a:p>
      </dgm:t>
    </dgm:pt>
    <dgm:pt modelId="{9DA6F3CD-7ADB-4638-973E-BB057993674A}" type="parTrans" cxnId="{B1CDFAF8-3D71-4A30-AA66-72EA43109C65}">
      <dgm:prSet/>
      <dgm:spPr/>
      <dgm:t>
        <a:bodyPr/>
        <a:lstStyle/>
        <a:p>
          <a:endParaRPr lang="en-US"/>
        </a:p>
      </dgm:t>
    </dgm:pt>
    <dgm:pt modelId="{2FED5B77-50F5-42C7-BC18-05EB225ED90C}" type="sibTrans" cxnId="{B1CDFAF8-3D71-4A30-AA66-72EA43109C65}">
      <dgm:prSet/>
      <dgm:spPr/>
      <dgm:t>
        <a:bodyPr/>
        <a:lstStyle/>
        <a:p>
          <a:endParaRPr lang="en-US"/>
        </a:p>
      </dgm:t>
    </dgm:pt>
    <dgm:pt modelId="{8130541F-F1E5-473F-AFEB-5D6DD53282FC}">
      <dgm:prSet/>
      <dgm:spPr/>
      <dgm:t>
        <a:bodyPr/>
        <a:lstStyle/>
        <a:p>
          <a:r>
            <a:rPr lang="en-GB"/>
            <a:t>How would you know it had made a difference?</a:t>
          </a:r>
          <a:endParaRPr lang="en-US"/>
        </a:p>
      </dgm:t>
    </dgm:pt>
    <dgm:pt modelId="{932A627D-8AE5-4647-AFD7-8276BCC44751}" type="parTrans" cxnId="{92E6DE4E-BE8F-4CBB-B871-92FAE8CFD9F1}">
      <dgm:prSet/>
      <dgm:spPr/>
      <dgm:t>
        <a:bodyPr/>
        <a:lstStyle/>
        <a:p>
          <a:endParaRPr lang="en-US"/>
        </a:p>
      </dgm:t>
    </dgm:pt>
    <dgm:pt modelId="{1BB9FB54-512A-4314-95D9-88A11D9C82E1}" type="sibTrans" cxnId="{92E6DE4E-BE8F-4CBB-B871-92FAE8CFD9F1}">
      <dgm:prSet/>
      <dgm:spPr/>
      <dgm:t>
        <a:bodyPr/>
        <a:lstStyle/>
        <a:p>
          <a:endParaRPr lang="en-US"/>
        </a:p>
      </dgm:t>
    </dgm:pt>
    <dgm:pt modelId="{220AD15E-AB0D-4AC0-8013-13F5E1C2E73A}" type="pres">
      <dgm:prSet presAssocID="{CF2E01C4-4740-4923-986D-2243E2DE10A0}" presName="diagram" presStyleCnt="0">
        <dgm:presLayoutVars>
          <dgm:dir/>
          <dgm:resizeHandles val="exact"/>
        </dgm:presLayoutVars>
      </dgm:prSet>
      <dgm:spPr/>
    </dgm:pt>
    <dgm:pt modelId="{39D59C24-B52C-4D6A-95C6-AA9A2751DDEC}" type="pres">
      <dgm:prSet presAssocID="{EFB2CA29-6A5E-488E-B3E6-B047BAD816B7}" presName="node" presStyleLbl="node1" presStyleIdx="0" presStyleCnt="5">
        <dgm:presLayoutVars>
          <dgm:bulletEnabled val="1"/>
        </dgm:presLayoutVars>
      </dgm:prSet>
      <dgm:spPr/>
    </dgm:pt>
    <dgm:pt modelId="{EF5F86A8-7500-45A1-A66A-F5AEC5229AE1}" type="pres">
      <dgm:prSet presAssocID="{4CA2A597-FFB1-4E59-ADD3-7A5CC83EF96E}" presName="sibTrans" presStyleLbl="sibTrans2D1" presStyleIdx="0" presStyleCnt="4"/>
      <dgm:spPr/>
    </dgm:pt>
    <dgm:pt modelId="{C6AE9E10-1939-4125-99E0-39631DD803BE}" type="pres">
      <dgm:prSet presAssocID="{4CA2A597-FFB1-4E59-ADD3-7A5CC83EF96E}" presName="connectorText" presStyleLbl="sibTrans2D1" presStyleIdx="0" presStyleCnt="4"/>
      <dgm:spPr/>
    </dgm:pt>
    <dgm:pt modelId="{F290525F-39A7-4E4B-9DB2-D5E5B7695FBB}" type="pres">
      <dgm:prSet presAssocID="{AF238300-7EC8-4150-A141-8AF0FEEEDB1B}" presName="node" presStyleLbl="node1" presStyleIdx="1" presStyleCnt="5">
        <dgm:presLayoutVars>
          <dgm:bulletEnabled val="1"/>
        </dgm:presLayoutVars>
      </dgm:prSet>
      <dgm:spPr/>
    </dgm:pt>
    <dgm:pt modelId="{D6664602-2792-4A0A-A7D3-7E4DE18551B7}" type="pres">
      <dgm:prSet presAssocID="{6943212F-BDED-4093-BBD3-48FCDABC05A1}" presName="sibTrans" presStyleLbl="sibTrans2D1" presStyleIdx="1" presStyleCnt="4"/>
      <dgm:spPr/>
    </dgm:pt>
    <dgm:pt modelId="{68F9C32E-07DE-4ABC-A11B-305622DFDA30}" type="pres">
      <dgm:prSet presAssocID="{6943212F-BDED-4093-BBD3-48FCDABC05A1}" presName="connectorText" presStyleLbl="sibTrans2D1" presStyleIdx="1" presStyleCnt="4"/>
      <dgm:spPr/>
    </dgm:pt>
    <dgm:pt modelId="{27B43E16-2944-4EC9-BE66-B8CA32523FCD}" type="pres">
      <dgm:prSet presAssocID="{2B5E04C2-F50B-411F-85A5-7429A7123D91}" presName="node" presStyleLbl="node1" presStyleIdx="2" presStyleCnt="5">
        <dgm:presLayoutVars>
          <dgm:bulletEnabled val="1"/>
        </dgm:presLayoutVars>
      </dgm:prSet>
      <dgm:spPr/>
    </dgm:pt>
    <dgm:pt modelId="{40773863-F9F4-45C1-85FA-1E18D7C26DFA}" type="pres">
      <dgm:prSet presAssocID="{ACA9D73C-63C5-45BA-9A75-11BF37C9D78A}" presName="sibTrans" presStyleLbl="sibTrans2D1" presStyleIdx="2" presStyleCnt="4"/>
      <dgm:spPr/>
    </dgm:pt>
    <dgm:pt modelId="{6FCA6139-E3F5-4292-A8E7-EC152D11AC7F}" type="pres">
      <dgm:prSet presAssocID="{ACA9D73C-63C5-45BA-9A75-11BF37C9D78A}" presName="connectorText" presStyleLbl="sibTrans2D1" presStyleIdx="2" presStyleCnt="4"/>
      <dgm:spPr/>
    </dgm:pt>
    <dgm:pt modelId="{0517CBF3-E363-4951-A64E-E2D5ECF08932}" type="pres">
      <dgm:prSet presAssocID="{40BC97B6-489E-4881-BD5E-881AEEA3B9E3}" presName="node" presStyleLbl="node1" presStyleIdx="3" presStyleCnt="5">
        <dgm:presLayoutVars>
          <dgm:bulletEnabled val="1"/>
        </dgm:presLayoutVars>
      </dgm:prSet>
      <dgm:spPr/>
    </dgm:pt>
    <dgm:pt modelId="{9661EDC8-AA0C-4609-BD34-7303DBFB054F}" type="pres">
      <dgm:prSet presAssocID="{2FED5B77-50F5-42C7-BC18-05EB225ED90C}" presName="sibTrans" presStyleLbl="sibTrans2D1" presStyleIdx="3" presStyleCnt="4"/>
      <dgm:spPr/>
    </dgm:pt>
    <dgm:pt modelId="{1DE5BAA6-9874-4572-B08A-0705AB35BD13}" type="pres">
      <dgm:prSet presAssocID="{2FED5B77-50F5-42C7-BC18-05EB225ED90C}" presName="connectorText" presStyleLbl="sibTrans2D1" presStyleIdx="3" presStyleCnt="4"/>
      <dgm:spPr/>
    </dgm:pt>
    <dgm:pt modelId="{A0B18A0E-7A80-4CD4-BB3E-382CE7837E25}" type="pres">
      <dgm:prSet presAssocID="{8130541F-F1E5-473F-AFEB-5D6DD53282FC}" presName="node" presStyleLbl="node1" presStyleIdx="4" presStyleCnt="5">
        <dgm:presLayoutVars>
          <dgm:bulletEnabled val="1"/>
        </dgm:presLayoutVars>
      </dgm:prSet>
      <dgm:spPr/>
    </dgm:pt>
  </dgm:ptLst>
  <dgm:cxnLst>
    <dgm:cxn modelId="{6D29DE13-99DF-4E7B-A6DC-F545E963E96E}" srcId="{CF2E01C4-4740-4923-986D-2243E2DE10A0}" destId="{AF238300-7EC8-4150-A141-8AF0FEEEDB1B}" srcOrd="1" destOrd="0" parTransId="{53067864-AF2E-4C15-9703-C1C05C222881}" sibTransId="{6943212F-BDED-4093-BBD3-48FCDABC05A1}"/>
    <dgm:cxn modelId="{EE2E3426-B766-4C3F-9672-A96862B98B23}" type="presOf" srcId="{AF238300-7EC8-4150-A141-8AF0FEEEDB1B}" destId="{F290525F-39A7-4E4B-9DB2-D5E5B7695FBB}" srcOrd="0" destOrd="0" presId="urn:microsoft.com/office/officeart/2005/8/layout/process5"/>
    <dgm:cxn modelId="{67254030-F88D-4C57-A98F-A978BD3D40FC}" type="presOf" srcId="{2FED5B77-50F5-42C7-BC18-05EB225ED90C}" destId="{9661EDC8-AA0C-4609-BD34-7303DBFB054F}" srcOrd="0" destOrd="0" presId="urn:microsoft.com/office/officeart/2005/8/layout/process5"/>
    <dgm:cxn modelId="{8174FD47-0BF3-4B65-9445-4AD80D770B2F}" type="presOf" srcId="{CF2E01C4-4740-4923-986D-2243E2DE10A0}" destId="{220AD15E-AB0D-4AC0-8013-13F5E1C2E73A}" srcOrd="0" destOrd="0" presId="urn:microsoft.com/office/officeart/2005/8/layout/process5"/>
    <dgm:cxn modelId="{0C740A4A-D27C-4675-9D3E-16956FA0B18E}" type="presOf" srcId="{4CA2A597-FFB1-4E59-ADD3-7A5CC83EF96E}" destId="{C6AE9E10-1939-4125-99E0-39631DD803BE}" srcOrd="1" destOrd="0" presId="urn:microsoft.com/office/officeart/2005/8/layout/process5"/>
    <dgm:cxn modelId="{8B1B4B4C-44D2-48A7-BDF1-55031EC2DC08}" type="presOf" srcId="{6943212F-BDED-4093-BBD3-48FCDABC05A1}" destId="{68F9C32E-07DE-4ABC-A11B-305622DFDA30}" srcOrd="1" destOrd="0" presId="urn:microsoft.com/office/officeart/2005/8/layout/process5"/>
    <dgm:cxn modelId="{9758B74E-12FC-4341-9141-D82D4783EA14}" type="presOf" srcId="{ACA9D73C-63C5-45BA-9A75-11BF37C9D78A}" destId="{6FCA6139-E3F5-4292-A8E7-EC152D11AC7F}" srcOrd="1" destOrd="0" presId="urn:microsoft.com/office/officeart/2005/8/layout/process5"/>
    <dgm:cxn modelId="{92E6DE4E-BE8F-4CBB-B871-92FAE8CFD9F1}" srcId="{CF2E01C4-4740-4923-986D-2243E2DE10A0}" destId="{8130541F-F1E5-473F-AFEB-5D6DD53282FC}" srcOrd="4" destOrd="0" parTransId="{932A627D-8AE5-4647-AFD7-8276BCC44751}" sibTransId="{1BB9FB54-512A-4314-95D9-88A11D9C82E1}"/>
    <dgm:cxn modelId="{A4FA874F-FF3F-4371-B90D-B277E4663910}" type="presOf" srcId="{ACA9D73C-63C5-45BA-9A75-11BF37C9D78A}" destId="{40773863-F9F4-45C1-85FA-1E18D7C26DFA}" srcOrd="0" destOrd="0" presId="urn:microsoft.com/office/officeart/2005/8/layout/process5"/>
    <dgm:cxn modelId="{A326B776-BA21-4A9A-9333-8644B2FC4FDD}" type="presOf" srcId="{8130541F-F1E5-473F-AFEB-5D6DD53282FC}" destId="{A0B18A0E-7A80-4CD4-BB3E-382CE7837E25}" srcOrd="0" destOrd="0" presId="urn:microsoft.com/office/officeart/2005/8/layout/process5"/>
    <dgm:cxn modelId="{79ADAE8F-AD1A-4808-A1A9-189DA8AD77DE}" type="presOf" srcId="{EFB2CA29-6A5E-488E-B3E6-B047BAD816B7}" destId="{39D59C24-B52C-4D6A-95C6-AA9A2751DDEC}" srcOrd="0" destOrd="0" presId="urn:microsoft.com/office/officeart/2005/8/layout/process5"/>
    <dgm:cxn modelId="{6B7A49A9-E26E-482E-A9CE-D33AB8E9DFC8}" type="presOf" srcId="{2FED5B77-50F5-42C7-BC18-05EB225ED90C}" destId="{1DE5BAA6-9874-4572-B08A-0705AB35BD13}" srcOrd="1" destOrd="0" presId="urn:microsoft.com/office/officeart/2005/8/layout/process5"/>
    <dgm:cxn modelId="{943BC5B3-A45E-4FEA-8872-01A37A1F1D0C}" srcId="{CF2E01C4-4740-4923-986D-2243E2DE10A0}" destId="{EFB2CA29-6A5E-488E-B3E6-B047BAD816B7}" srcOrd="0" destOrd="0" parTransId="{9F45B7EA-6A2D-4AE1-93F0-57157D6CB4EB}" sibTransId="{4CA2A597-FFB1-4E59-ADD3-7A5CC83EF96E}"/>
    <dgm:cxn modelId="{E3C20EBE-3E8C-4530-B83B-7066A3963A1A}" type="presOf" srcId="{6943212F-BDED-4093-BBD3-48FCDABC05A1}" destId="{D6664602-2792-4A0A-A7D3-7E4DE18551B7}" srcOrd="0" destOrd="0" presId="urn:microsoft.com/office/officeart/2005/8/layout/process5"/>
    <dgm:cxn modelId="{7904ACC2-3E21-4309-A93E-7EFDA61C583E}" type="presOf" srcId="{2B5E04C2-F50B-411F-85A5-7429A7123D91}" destId="{27B43E16-2944-4EC9-BE66-B8CA32523FCD}" srcOrd="0" destOrd="0" presId="urn:microsoft.com/office/officeart/2005/8/layout/process5"/>
    <dgm:cxn modelId="{8C6E3DCB-BFEF-40F9-8D14-244CFD2A1882}" type="presOf" srcId="{4CA2A597-FFB1-4E59-ADD3-7A5CC83EF96E}" destId="{EF5F86A8-7500-45A1-A66A-F5AEC5229AE1}" srcOrd="0" destOrd="0" presId="urn:microsoft.com/office/officeart/2005/8/layout/process5"/>
    <dgm:cxn modelId="{16C9A9DE-16A4-4F7B-B49E-F0422355E03F}" type="presOf" srcId="{40BC97B6-489E-4881-BD5E-881AEEA3B9E3}" destId="{0517CBF3-E363-4951-A64E-E2D5ECF08932}" srcOrd="0" destOrd="0" presId="urn:microsoft.com/office/officeart/2005/8/layout/process5"/>
    <dgm:cxn modelId="{B1CDFAF8-3D71-4A30-AA66-72EA43109C65}" srcId="{CF2E01C4-4740-4923-986D-2243E2DE10A0}" destId="{40BC97B6-489E-4881-BD5E-881AEEA3B9E3}" srcOrd="3" destOrd="0" parTransId="{9DA6F3CD-7ADB-4638-973E-BB057993674A}" sibTransId="{2FED5B77-50F5-42C7-BC18-05EB225ED90C}"/>
    <dgm:cxn modelId="{ADE1D6FF-5FC5-4E2A-B34E-0FACF4423376}" srcId="{CF2E01C4-4740-4923-986D-2243E2DE10A0}" destId="{2B5E04C2-F50B-411F-85A5-7429A7123D91}" srcOrd="2" destOrd="0" parTransId="{2159E1D9-FFE1-4C40-A663-69B0DFB59AF5}" sibTransId="{ACA9D73C-63C5-45BA-9A75-11BF37C9D78A}"/>
    <dgm:cxn modelId="{5DAE79D6-9C43-4965-A7E4-9338666A30AD}" type="presParOf" srcId="{220AD15E-AB0D-4AC0-8013-13F5E1C2E73A}" destId="{39D59C24-B52C-4D6A-95C6-AA9A2751DDEC}" srcOrd="0" destOrd="0" presId="urn:microsoft.com/office/officeart/2005/8/layout/process5"/>
    <dgm:cxn modelId="{CACDB2A5-6D1D-40B4-8B6F-211047C75C0E}" type="presParOf" srcId="{220AD15E-AB0D-4AC0-8013-13F5E1C2E73A}" destId="{EF5F86A8-7500-45A1-A66A-F5AEC5229AE1}" srcOrd="1" destOrd="0" presId="urn:microsoft.com/office/officeart/2005/8/layout/process5"/>
    <dgm:cxn modelId="{CDADBDD6-CBA7-46A6-815A-C53A6332E727}" type="presParOf" srcId="{EF5F86A8-7500-45A1-A66A-F5AEC5229AE1}" destId="{C6AE9E10-1939-4125-99E0-39631DD803BE}" srcOrd="0" destOrd="0" presId="urn:microsoft.com/office/officeart/2005/8/layout/process5"/>
    <dgm:cxn modelId="{ACB43BB8-ECF9-4AB6-90EA-EFE133279032}" type="presParOf" srcId="{220AD15E-AB0D-4AC0-8013-13F5E1C2E73A}" destId="{F290525F-39A7-4E4B-9DB2-D5E5B7695FBB}" srcOrd="2" destOrd="0" presId="urn:microsoft.com/office/officeart/2005/8/layout/process5"/>
    <dgm:cxn modelId="{363940BF-AB43-4B52-BF48-09BEAA771BF1}" type="presParOf" srcId="{220AD15E-AB0D-4AC0-8013-13F5E1C2E73A}" destId="{D6664602-2792-4A0A-A7D3-7E4DE18551B7}" srcOrd="3" destOrd="0" presId="urn:microsoft.com/office/officeart/2005/8/layout/process5"/>
    <dgm:cxn modelId="{DDF14024-CB20-452C-A59C-FAE6F59CF286}" type="presParOf" srcId="{D6664602-2792-4A0A-A7D3-7E4DE18551B7}" destId="{68F9C32E-07DE-4ABC-A11B-305622DFDA30}" srcOrd="0" destOrd="0" presId="urn:microsoft.com/office/officeart/2005/8/layout/process5"/>
    <dgm:cxn modelId="{55853039-BEB2-4156-BBC0-3002D8451D72}" type="presParOf" srcId="{220AD15E-AB0D-4AC0-8013-13F5E1C2E73A}" destId="{27B43E16-2944-4EC9-BE66-B8CA32523FCD}" srcOrd="4" destOrd="0" presId="urn:microsoft.com/office/officeart/2005/8/layout/process5"/>
    <dgm:cxn modelId="{B30371B4-66EA-4114-BEDD-37AF7E37EE40}" type="presParOf" srcId="{220AD15E-AB0D-4AC0-8013-13F5E1C2E73A}" destId="{40773863-F9F4-45C1-85FA-1E18D7C26DFA}" srcOrd="5" destOrd="0" presId="urn:microsoft.com/office/officeart/2005/8/layout/process5"/>
    <dgm:cxn modelId="{1F9848D5-1D4E-4C2E-BEA8-6D9828733A71}" type="presParOf" srcId="{40773863-F9F4-45C1-85FA-1E18D7C26DFA}" destId="{6FCA6139-E3F5-4292-A8E7-EC152D11AC7F}" srcOrd="0" destOrd="0" presId="urn:microsoft.com/office/officeart/2005/8/layout/process5"/>
    <dgm:cxn modelId="{6BDE7D22-CAD1-48D5-8476-AACA8896664D}" type="presParOf" srcId="{220AD15E-AB0D-4AC0-8013-13F5E1C2E73A}" destId="{0517CBF3-E363-4951-A64E-E2D5ECF08932}" srcOrd="6" destOrd="0" presId="urn:microsoft.com/office/officeart/2005/8/layout/process5"/>
    <dgm:cxn modelId="{EF600643-17EB-468D-9AC2-884452B3C21F}" type="presParOf" srcId="{220AD15E-AB0D-4AC0-8013-13F5E1C2E73A}" destId="{9661EDC8-AA0C-4609-BD34-7303DBFB054F}" srcOrd="7" destOrd="0" presId="urn:microsoft.com/office/officeart/2005/8/layout/process5"/>
    <dgm:cxn modelId="{B0319F31-5040-4B1F-BBEF-3D402F2023EA}" type="presParOf" srcId="{9661EDC8-AA0C-4609-BD34-7303DBFB054F}" destId="{1DE5BAA6-9874-4572-B08A-0705AB35BD13}" srcOrd="0" destOrd="0" presId="urn:microsoft.com/office/officeart/2005/8/layout/process5"/>
    <dgm:cxn modelId="{99F35EFF-7D57-4C76-88DE-282DF99E3195}" type="presParOf" srcId="{220AD15E-AB0D-4AC0-8013-13F5E1C2E73A}" destId="{A0B18A0E-7A80-4CD4-BB3E-382CE7837E25}"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C6F21-90E8-4478-A669-67B01EDF0E5A}">
      <dsp:nvSpPr>
        <dsp:cNvPr id="0" name=""/>
        <dsp:cNvSpPr/>
      </dsp:nvSpPr>
      <dsp:spPr>
        <a:xfrm>
          <a:off x="0" y="255374"/>
          <a:ext cx="6263640" cy="162048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Adults can adopt this evidence-based approach to pre-empt, or as a response to, challenging behaviour</a:t>
          </a:r>
          <a:endParaRPr lang="en-US" sz="2300" kern="1200"/>
        </a:p>
      </dsp:txBody>
      <dsp:txXfrm>
        <a:off x="79106" y="334480"/>
        <a:ext cx="6105428" cy="1462274"/>
      </dsp:txXfrm>
    </dsp:sp>
    <dsp:sp modelId="{9A60ECE8-C511-4473-B4A4-A51D707918C3}">
      <dsp:nvSpPr>
        <dsp:cNvPr id="0" name=""/>
        <dsp:cNvSpPr/>
      </dsp:nvSpPr>
      <dsp:spPr>
        <a:xfrm>
          <a:off x="0" y="1942100"/>
          <a:ext cx="6263640" cy="162048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AU" sz="2300" i="1" kern="1200"/>
            <a:t>Emotion Coaching </a:t>
          </a:r>
          <a:r>
            <a:rPr lang="en-GB" sz="2300" i="1" kern="1200"/>
            <a:t>enables children to manage their behaviour</a:t>
          </a:r>
          <a:r>
            <a:rPr lang="en-AU" sz="2300" i="1" kern="1200"/>
            <a:t> by helping them to </a:t>
          </a:r>
          <a:r>
            <a:rPr lang="en-AU" sz="2300" b="1" i="1" kern="1200"/>
            <a:t>understand</a:t>
          </a:r>
          <a:r>
            <a:rPr lang="en-AU" sz="2300" i="1" kern="1200"/>
            <a:t> the different</a:t>
          </a:r>
          <a:r>
            <a:rPr lang="en-AU" sz="2300" b="1" i="1" kern="1200"/>
            <a:t> emotions</a:t>
          </a:r>
          <a:r>
            <a:rPr lang="en-AU" sz="2300" i="1" kern="1200"/>
            <a:t> they experience, </a:t>
          </a:r>
          <a:r>
            <a:rPr lang="en-AU" sz="2300" b="1" i="1" kern="1200"/>
            <a:t>why </a:t>
          </a:r>
          <a:r>
            <a:rPr lang="en-AU" sz="2300" i="1" kern="1200"/>
            <a:t>they occur, and </a:t>
          </a:r>
          <a:r>
            <a:rPr lang="en-AU" sz="2300" b="1" i="1" kern="1200"/>
            <a:t>how </a:t>
          </a:r>
          <a:r>
            <a:rPr lang="en-AU" sz="2300" i="1" kern="1200"/>
            <a:t>to handle them</a:t>
          </a:r>
          <a:endParaRPr lang="en-US" sz="2300" kern="1200"/>
        </a:p>
      </dsp:txBody>
      <dsp:txXfrm>
        <a:off x="79106" y="2021206"/>
        <a:ext cx="6105428" cy="1462274"/>
      </dsp:txXfrm>
    </dsp:sp>
    <dsp:sp modelId="{F0DAECA7-6579-4A22-A42E-E9A8B7661B48}">
      <dsp:nvSpPr>
        <dsp:cNvPr id="0" name=""/>
        <dsp:cNvSpPr/>
      </dsp:nvSpPr>
      <dsp:spPr>
        <a:xfrm>
          <a:off x="0" y="3628827"/>
          <a:ext cx="6263640" cy="162048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hlinkClick xmlns:r="http://schemas.openxmlformats.org/officeDocument/2006/relationships" r:id="rId1"/>
            </a:rPr>
            <a:t>http://www.youtube.com/watch?v=bmsDTT3xgjo</a:t>
          </a:r>
          <a:endParaRPr lang="en-US" sz="2300" kern="1200"/>
        </a:p>
      </dsp:txBody>
      <dsp:txXfrm>
        <a:off x="79106" y="3707933"/>
        <a:ext cx="6105428" cy="1462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9EF53-A3F4-436D-A4AB-A583D1462108}">
      <dsp:nvSpPr>
        <dsp:cNvPr id="0" name=""/>
        <dsp:cNvSpPr/>
      </dsp:nvSpPr>
      <dsp:spPr>
        <a:xfrm>
          <a:off x="0" y="22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333EA8-4258-40B4-B9E2-FB3FB0D31A81}">
      <dsp:nvSpPr>
        <dsp:cNvPr id="0" name=""/>
        <dsp:cNvSpPr/>
      </dsp:nvSpPr>
      <dsp:spPr>
        <a:xfrm>
          <a:off x="350270" y="262816"/>
          <a:ext cx="636855" cy="636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5CF6F2-22D5-4892-8628-24BC0950EECA}">
      <dsp:nvSpPr>
        <dsp:cNvPr id="0" name=""/>
        <dsp:cNvSpPr/>
      </dsp:nvSpPr>
      <dsp:spPr>
        <a:xfrm>
          <a:off x="1337397" y="22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GB" sz="2200" kern="1200"/>
            <a:t>Key phrases: </a:t>
          </a:r>
          <a:endParaRPr lang="en-US" sz="2200" kern="1200"/>
        </a:p>
      </dsp:txBody>
      <dsp:txXfrm>
        <a:off x="1337397" y="2284"/>
        <a:ext cx="4926242" cy="1157919"/>
      </dsp:txXfrm>
    </dsp:sp>
    <dsp:sp modelId="{3E9886AB-7657-464E-9ED1-286EFB5B9A4A}">
      <dsp:nvSpPr>
        <dsp:cNvPr id="0" name=""/>
        <dsp:cNvSpPr/>
      </dsp:nvSpPr>
      <dsp:spPr>
        <a:xfrm>
          <a:off x="0" y="14496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6B5A43-9698-4F16-A3FE-EEA5F1A9FCB8}">
      <dsp:nvSpPr>
        <dsp:cNvPr id="0" name=""/>
        <dsp:cNvSpPr/>
      </dsp:nvSpPr>
      <dsp:spPr>
        <a:xfrm>
          <a:off x="350270" y="1710216"/>
          <a:ext cx="636855" cy="636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14F1E0-49B2-48D3-B91F-1AE991816886}">
      <dsp:nvSpPr>
        <dsp:cNvPr id="0" name=""/>
        <dsp:cNvSpPr/>
      </dsp:nvSpPr>
      <dsp:spPr>
        <a:xfrm>
          <a:off x="1337397" y="14496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GB" sz="2200" kern="1200"/>
            <a:t>What can you do to solve this problem?</a:t>
          </a:r>
          <a:endParaRPr lang="en-US" sz="2200" kern="1200"/>
        </a:p>
      </dsp:txBody>
      <dsp:txXfrm>
        <a:off x="1337397" y="1449684"/>
        <a:ext cx="4926242" cy="1157919"/>
      </dsp:txXfrm>
    </dsp:sp>
    <dsp:sp modelId="{7BBD4EAF-49FD-4BA1-8203-C169B6128C72}">
      <dsp:nvSpPr>
        <dsp:cNvPr id="0" name=""/>
        <dsp:cNvSpPr/>
      </dsp:nvSpPr>
      <dsp:spPr>
        <a:xfrm>
          <a:off x="0" y="28970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D97627-26B3-4DAB-9DA0-85D1D6BD45D9}">
      <dsp:nvSpPr>
        <dsp:cNvPr id="0" name=""/>
        <dsp:cNvSpPr/>
      </dsp:nvSpPr>
      <dsp:spPr>
        <a:xfrm>
          <a:off x="350270" y="3157615"/>
          <a:ext cx="636855" cy="636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B5FEF5-4640-4226-905E-A673F1478650}">
      <dsp:nvSpPr>
        <dsp:cNvPr id="0" name=""/>
        <dsp:cNvSpPr/>
      </dsp:nvSpPr>
      <dsp:spPr>
        <a:xfrm>
          <a:off x="1337397" y="28970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GB" sz="2200" kern="1200"/>
            <a:t>What would happen if…?</a:t>
          </a:r>
          <a:endParaRPr lang="en-US" sz="2200" kern="1200"/>
        </a:p>
      </dsp:txBody>
      <dsp:txXfrm>
        <a:off x="1337397" y="2897083"/>
        <a:ext cx="4926242" cy="1157919"/>
      </dsp:txXfrm>
    </dsp:sp>
    <dsp:sp modelId="{08FD6C14-7180-40F6-A806-A6C24DE06F81}">
      <dsp:nvSpPr>
        <dsp:cNvPr id="0" name=""/>
        <dsp:cNvSpPr/>
      </dsp:nvSpPr>
      <dsp:spPr>
        <a:xfrm>
          <a:off x="0" y="43444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8C0582-5F1D-4ABC-83BD-4C8C70B3534D}">
      <dsp:nvSpPr>
        <dsp:cNvPr id="0" name=""/>
        <dsp:cNvSpPr/>
      </dsp:nvSpPr>
      <dsp:spPr>
        <a:xfrm>
          <a:off x="350270" y="4605015"/>
          <a:ext cx="636855" cy="636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02C79E-214F-4189-8164-F79A31178465}">
      <dsp:nvSpPr>
        <dsp:cNvPr id="0" name=""/>
        <dsp:cNvSpPr/>
      </dsp:nvSpPr>
      <dsp:spPr>
        <a:xfrm>
          <a:off x="1337397" y="43444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GB" sz="2200" kern="1200"/>
            <a:t>Let’s look at some different choices. </a:t>
          </a:r>
          <a:endParaRPr lang="en-US" sz="2200" kern="1200"/>
        </a:p>
      </dsp:txBody>
      <dsp:txXfrm>
        <a:off x="1337397" y="4344483"/>
        <a:ext cx="4926242" cy="11579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6AD7E-A33A-4B09-B977-FBCFD252DE78}">
      <dsp:nvSpPr>
        <dsp:cNvPr id="0" name=""/>
        <dsp:cNvSpPr/>
      </dsp:nvSpPr>
      <dsp:spPr>
        <a:xfrm>
          <a:off x="0" y="106028"/>
          <a:ext cx="6263640" cy="17046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One of your children makes a hurtful comment to their sibling while playing.</a:t>
          </a:r>
          <a:endParaRPr lang="en-US" sz="3100" kern="1200"/>
        </a:p>
      </dsp:txBody>
      <dsp:txXfrm>
        <a:off x="83216" y="189244"/>
        <a:ext cx="6097208" cy="1538258"/>
      </dsp:txXfrm>
    </dsp:sp>
    <dsp:sp modelId="{E05620A5-971A-49D5-A38B-2783A5B8C104}">
      <dsp:nvSpPr>
        <dsp:cNvPr id="0" name=""/>
        <dsp:cNvSpPr/>
      </dsp:nvSpPr>
      <dsp:spPr>
        <a:xfrm>
          <a:off x="0" y="1899998"/>
          <a:ext cx="6263640" cy="170469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i="1" kern="1200"/>
            <a:t>“I wanted to play with that truck but he got it first. I saw it first, but he got it. It’s not fair! I want a turn!”</a:t>
          </a:r>
          <a:endParaRPr lang="en-US" sz="3100" kern="1200"/>
        </a:p>
      </dsp:txBody>
      <dsp:txXfrm>
        <a:off x="83216" y="1983214"/>
        <a:ext cx="6097208" cy="1538258"/>
      </dsp:txXfrm>
    </dsp:sp>
    <dsp:sp modelId="{C7A19AFC-C853-45C0-AB56-792364BDF726}">
      <dsp:nvSpPr>
        <dsp:cNvPr id="0" name=""/>
        <dsp:cNvSpPr/>
      </dsp:nvSpPr>
      <dsp:spPr>
        <a:xfrm>
          <a:off x="0" y="3693969"/>
          <a:ext cx="6263640" cy="170469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What would you say next?</a:t>
          </a:r>
          <a:endParaRPr lang="en-US" sz="3100" kern="1200"/>
        </a:p>
      </dsp:txBody>
      <dsp:txXfrm>
        <a:off x="83216" y="3777185"/>
        <a:ext cx="6097208" cy="15382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8F604-A0BE-4BF8-A517-E67EFEFA08BD}">
      <dsp:nvSpPr>
        <dsp:cNvPr id="0" name=""/>
        <dsp:cNvSpPr/>
      </dsp:nvSpPr>
      <dsp:spPr>
        <a:xfrm>
          <a:off x="1252728" y="2392"/>
          <a:ext cx="5010912" cy="10495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226" tIns="266598" rIns="97226" bIns="266598" numCol="1" spcCol="1270" anchor="ctr" anchorCtr="0">
          <a:noAutofit/>
        </a:bodyPr>
        <a:lstStyle/>
        <a:p>
          <a:pPr marL="0" lvl="0" indent="0" algn="l" defTabSz="800100">
            <a:lnSpc>
              <a:spcPct val="90000"/>
            </a:lnSpc>
            <a:spcBef>
              <a:spcPct val="0"/>
            </a:spcBef>
            <a:spcAft>
              <a:spcPct val="35000"/>
            </a:spcAft>
            <a:buNone/>
          </a:pPr>
          <a:r>
            <a:rPr lang="en-US" sz="1800" kern="1200"/>
            <a:t>Teaching children/young people about the world of emotion ‘in the moment’</a:t>
          </a:r>
        </a:p>
      </dsp:txBody>
      <dsp:txXfrm>
        <a:off x="1252728" y="2392"/>
        <a:ext cx="5010912" cy="1049599"/>
      </dsp:txXfrm>
    </dsp:sp>
    <dsp:sp modelId="{BB403A92-5693-4094-A8B7-E5D122866AAF}">
      <dsp:nvSpPr>
        <dsp:cNvPr id="0" name=""/>
        <dsp:cNvSpPr/>
      </dsp:nvSpPr>
      <dsp:spPr>
        <a:xfrm>
          <a:off x="0" y="2392"/>
          <a:ext cx="1252728" cy="104959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90" tIns="103677" rIns="66290" bIns="103677" numCol="1" spcCol="1270" anchor="ctr" anchorCtr="0">
          <a:noAutofit/>
        </a:bodyPr>
        <a:lstStyle/>
        <a:p>
          <a:pPr marL="0" lvl="0" indent="0" algn="ctr" defTabSz="977900">
            <a:lnSpc>
              <a:spcPct val="90000"/>
            </a:lnSpc>
            <a:spcBef>
              <a:spcPct val="0"/>
            </a:spcBef>
            <a:spcAft>
              <a:spcPct val="35000"/>
            </a:spcAft>
            <a:buNone/>
          </a:pPr>
          <a:r>
            <a:rPr lang="en-US" sz="2200" kern="1200"/>
            <a:t>Teaching</a:t>
          </a:r>
        </a:p>
      </dsp:txBody>
      <dsp:txXfrm>
        <a:off x="0" y="2392"/>
        <a:ext cx="1252728" cy="1049599"/>
      </dsp:txXfrm>
    </dsp:sp>
    <dsp:sp modelId="{F95BE677-3ED6-446D-9705-E37F350CD243}">
      <dsp:nvSpPr>
        <dsp:cNvPr id="0" name=""/>
        <dsp:cNvSpPr/>
      </dsp:nvSpPr>
      <dsp:spPr>
        <a:xfrm>
          <a:off x="1252728" y="1114968"/>
          <a:ext cx="5010912" cy="1049599"/>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226" tIns="266598" rIns="97226" bIns="266598" numCol="1" spcCol="1270" anchor="ctr" anchorCtr="0">
          <a:noAutofit/>
        </a:bodyPr>
        <a:lstStyle/>
        <a:p>
          <a:pPr marL="0" lvl="0" indent="0" algn="l" defTabSz="800100">
            <a:lnSpc>
              <a:spcPct val="90000"/>
            </a:lnSpc>
            <a:spcBef>
              <a:spcPct val="0"/>
            </a:spcBef>
            <a:spcAft>
              <a:spcPct val="35000"/>
            </a:spcAft>
            <a:buNone/>
          </a:pPr>
          <a:r>
            <a:rPr lang="en-US" sz="1800" kern="1200"/>
            <a:t>Giving children strategies to deal with ups and downs</a:t>
          </a:r>
        </a:p>
      </dsp:txBody>
      <dsp:txXfrm>
        <a:off x="1252728" y="1114968"/>
        <a:ext cx="5010912" cy="1049599"/>
      </dsp:txXfrm>
    </dsp:sp>
    <dsp:sp modelId="{D21557BA-A2E2-4D24-B6E1-F27D6A6B2366}">
      <dsp:nvSpPr>
        <dsp:cNvPr id="0" name=""/>
        <dsp:cNvSpPr/>
      </dsp:nvSpPr>
      <dsp:spPr>
        <a:xfrm>
          <a:off x="0" y="1114968"/>
          <a:ext cx="1252728" cy="1049599"/>
        </a:xfrm>
        <a:prstGeom prst="rect">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90" tIns="103677" rIns="66290" bIns="103677" numCol="1" spcCol="1270" anchor="ctr" anchorCtr="0">
          <a:noAutofit/>
        </a:bodyPr>
        <a:lstStyle/>
        <a:p>
          <a:pPr marL="0" lvl="0" indent="0" algn="ctr" defTabSz="977900">
            <a:lnSpc>
              <a:spcPct val="90000"/>
            </a:lnSpc>
            <a:spcBef>
              <a:spcPct val="0"/>
            </a:spcBef>
            <a:spcAft>
              <a:spcPct val="35000"/>
            </a:spcAft>
            <a:buNone/>
          </a:pPr>
          <a:r>
            <a:rPr lang="en-US" sz="2200" kern="1200"/>
            <a:t>Giving</a:t>
          </a:r>
        </a:p>
      </dsp:txBody>
      <dsp:txXfrm>
        <a:off x="0" y="1114968"/>
        <a:ext cx="1252728" cy="1049599"/>
      </dsp:txXfrm>
    </dsp:sp>
    <dsp:sp modelId="{B9A1921A-1A7E-49C8-A0E8-220633E73D87}">
      <dsp:nvSpPr>
        <dsp:cNvPr id="0" name=""/>
        <dsp:cNvSpPr/>
      </dsp:nvSpPr>
      <dsp:spPr>
        <a:xfrm>
          <a:off x="1252728" y="2227544"/>
          <a:ext cx="5010912" cy="1049599"/>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226" tIns="266598" rIns="97226" bIns="266598" numCol="1" spcCol="1270" anchor="ctr" anchorCtr="0">
          <a:noAutofit/>
        </a:bodyPr>
        <a:lstStyle/>
        <a:p>
          <a:pPr marL="0" lvl="0" indent="0" algn="l" defTabSz="800100">
            <a:lnSpc>
              <a:spcPct val="90000"/>
            </a:lnSpc>
            <a:spcBef>
              <a:spcPct val="0"/>
            </a:spcBef>
            <a:spcAft>
              <a:spcPct val="35000"/>
            </a:spcAft>
            <a:buNone/>
          </a:pPr>
          <a:r>
            <a:rPr lang="en-US" sz="1800" kern="1200"/>
            <a:t>Accepting all emotions as normal</a:t>
          </a:r>
        </a:p>
      </dsp:txBody>
      <dsp:txXfrm>
        <a:off x="1252728" y="2227544"/>
        <a:ext cx="5010912" cy="1049599"/>
      </dsp:txXfrm>
    </dsp:sp>
    <dsp:sp modelId="{A912FEF5-F97A-40F1-B2B9-AC59717A284D}">
      <dsp:nvSpPr>
        <dsp:cNvPr id="0" name=""/>
        <dsp:cNvSpPr/>
      </dsp:nvSpPr>
      <dsp:spPr>
        <a:xfrm>
          <a:off x="0" y="2227544"/>
          <a:ext cx="1252728" cy="1049599"/>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90" tIns="103677" rIns="66290" bIns="103677" numCol="1" spcCol="1270" anchor="ctr" anchorCtr="0">
          <a:noAutofit/>
        </a:bodyPr>
        <a:lstStyle/>
        <a:p>
          <a:pPr marL="0" lvl="0" indent="0" algn="ctr" defTabSz="977900">
            <a:lnSpc>
              <a:spcPct val="90000"/>
            </a:lnSpc>
            <a:spcBef>
              <a:spcPct val="0"/>
            </a:spcBef>
            <a:spcAft>
              <a:spcPct val="35000"/>
            </a:spcAft>
            <a:buNone/>
          </a:pPr>
          <a:r>
            <a:rPr lang="en-US" sz="2200" kern="1200"/>
            <a:t>Accepting</a:t>
          </a:r>
        </a:p>
      </dsp:txBody>
      <dsp:txXfrm>
        <a:off x="0" y="2227544"/>
        <a:ext cx="1252728" cy="1049599"/>
      </dsp:txXfrm>
    </dsp:sp>
    <dsp:sp modelId="{E4D3BAAA-2267-4C7C-AD30-19C05CF117AE}">
      <dsp:nvSpPr>
        <dsp:cNvPr id="0" name=""/>
        <dsp:cNvSpPr/>
      </dsp:nvSpPr>
      <dsp:spPr>
        <a:xfrm>
          <a:off x="1252728" y="3340119"/>
          <a:ext cx="5010912" cy="1049599"/>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226" tIns="266598" rIns="97226" bIns="266598" numCol="1" spcCol="1270" anchor="ctr" anchorCtr="0">
          <a:noAutofit/>
        </a:bodyPr>
        <a:lstStyle/>
        <a:p>
          <a:pPr marL="0" lvl="0" indent="0" algn="l" defTabSz="800100">
            <a:lnSpc>
              <a:spcPct val="90000"/>
            </a:lnSpc>
            <a:spcBef>
              <a:spcPct val="0"/>
            </a:spcBef>
            <a:spcAft>
              <a:spcPct val="35000"/>
            </a:spcAft>
            <a:buNone/>
          </a:pPr>
          <a:r>
            <a:rPr lang="en-US" sz="1800" kern="1200"/>
            <a:t>Using moments of undesirable behaviour as opportunities for teaching</a:t>
          </a:r>
        </a:p>
      </dsp:txBody>
      <dsp:txXfrm>
        <a:off x="1252728" y="3340119"/>
        <a:ext cx="5010912" cy="1049599"/>
      </dsp:txXfrm>
    </dsp:sp>
    <dsp:sp modelId="{FA0DE9F6-0143-4BD0-B3BD-824074F5BD86}">
      <dsp:nvSpPr>
        <dsp:cNvPr id="0" name=""/>
        <dsp:cNvSpPr/>
      </dsp:nvSpPr>
      <dsp:spPr>
        <a:xfrm>
          <a:off x="0" y="3340119"/>
          <a:ext cx="1252728" cy="1049599"/>
        </a:xfrm>
        <a:prstGeom prst="rect">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90" tIns="103677" rIns="66290" bIns="103677" numCol="1" spcCol="1270" anchor="ctr" anchorCtr="0">
          <a:noAutofit/>
        </a:bodyPr>
        <a:lstStyle/>
        <a:p>
          <a:pPr marL="0" lvl="0" indent="0" algn="ctr" defTabSz="977900">
            <a:lnSpc>
              <a:spcPct val="90000"/>
            </a:lnSpc>
            <a:spcBef>
              <a:spcPct val="0"/>
            </a:spcBef>
            <a:spcAft>
              <a:spcPct val="35000"/>
            </a:spcAft>
            <a:buNone/>
          </a:pPr>
          <a:r>
            <a:rPr lang="en-US" sz="2200" kern="1200"/>
            <a:t>Using</a:t>
          </a:r>
        </a:p>
      </dsp:txBody>
      <dsp:txXfrm>
        <a:off x="0" y="3340119"/>
        <a:ext cx="1252728" cy="1049599"/>
      </dsp:txXfrm>
    </dsp:sp>
    <dsp:sp modelId="{42D708D3-A46C-4243-8C4C-9A37DB5586C5}">
      <dsp:nvSpPr>
        <dsp:cNvPr id="0" name=""/>
        <dsp:cNvSpPr/>
      </dsp:nvSpPr>
      <dsp:spPr>
        <a:xfrm>
          <a:off x="1252728" y="4452695"/>
          <a:ext cx="5010912" cy="104959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226" tIns="266598" rIns="97226" bIns="266598" numCol="1" spcCol="1270" anchor="ctr" anchorCtr="0">
          <a:noAutofit/>
        </a:bodyPr>
        <a:lstStyle/>
        <a:p>
          <a:pPr marL="0" lvl="0" indent="0" algn="l" defTabSz="800100">
            <a:lnSpc>
              <a:spcPct val="90000"/>
            </a:lnSpc>
            <a:spcBef>
              <a:spcPct val="0"/>
            </a:spcBef>
            <a:spcAft>
              <a:spcPct val="35000"/>
            </a:spcAft>
            <a:buNone/>
          </a:pPr>
          <a:r>
            <a:rPr lang="en-US" sz="1800" kern="1200"/>
            <a:t>Building trusting and respectful relationships with children/young people</a:t>
          </a:r>
        </a:p>
      </dsp:txBody>
      <dsp:txXfrm>
        <a:off x="1252728" y="4452695"/>
        <a:ext cx="5010912" cy="1049599"/>
      </dsp:txXfrm>
    </dsp:sp>
    <dsp:sp modelId="{4D743714-D6EF-4741-B46C-B5C6007C9F5B}">
      <dsp:nvSpPr>
        <dsp:cNvPr id="0" name=""/>
        <dsp:cNvSpPr/>
      </dsp:nvSpPr>
      <dsp:spPr>
        <a:xfrm>
          <a:off x="0" y="4452695"/>
          <a:ext cx="1252728" cy="1049599"/>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90" tIns="103677" rIns="66290" bIns="103677" numCol="1" spcCol="1270" anchor="ctr" anchorCtr="0">
          <a:noAutofit/>
        </a:bodyPr>
        <a:lstStyle/>
        <a:p>
          <a:pPr marL="0" lvl="0" indent="0" algn="ctr" defTabSz="977900">
            <a:lnSpc>
              <a:spcPct val="90000"/>
            </a:lnSpc>
            <a:spcBef>
              <a:spcPct val="0"/>
            </a:spcBef>
            <a:spcAft>
              <a:spcPct val="35000"/>
            </a:spcAft>
            <a:buNone/>
          </a:pPr>
          <a:r>
            <a:rPr lang="en-US" sz="2200" kern="1200"/>
            <a:t>Building</a:t>
          </a:r>
        </a:p>
      </dsp:txBody>
      <dsp:txXfrm>
        <a:off x="0" y="4452695"/>
        <a:ext cx="1252728" cy="10495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59C24-B52C-4D6A-95C6-AA9A2751DDEC}">
      <dsp:nvSpPr>
        <dsp:cNvPr id="0" name=""/>
        <dsp:cNvSpPr/>
      </dsp:nvSpPr>
      <dsp:spPr>
        <a:xfrm>
          <a:off x="822596" y="2275"/>
          <a:ext cx="2018465" cy="12110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Where could you start?</a:t>
          </a:r>
          <a:endParaRPr lang="en-US" sz="1700" kern="1200"/>
        </a:p>
      </dsp:txBody>
      <dsp:txXfrm>
        <a:off x="858067" y="37746"/>
        <a:ext cx="1947523" cy="1140137"/>
      </dsp:txXfrm>
    </dsp:sp>
    <dsp:sp modelId="{EF5F86A8-7500-45A1-A66A-F5AEC5229AE1}">
      <dsp:nvSpPr>
        <dsp:cNvPr id="0" name=""/>
        <dsp:cNvSpPr/>
      </dsp:nvSpPr>
      <dsp:spPr>
        <a:xfrm>
          <a:off x="3018686" y="357524"/>
          <a:ext cx="427914" cy="50057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18686" y="457640"/>
        <a:ext cx="299540" cy="300347"/>
      </dsp:txXfrm>
    </dsp:sp>
    <dsp:sp modelId="{F290525F-39A7-4E4B-9DB2-D5E5B7695FBB}">
      <dsp:nvSpPr>
        <dsp:cNvPr id="0" name=""/>
        <dsp:cNvSpPr/>
      </dsp:nvSpPr>
      <dsp:spPr>
        <a:xfrm>
          <a:off x="3648448" y="2275"/>
          <a:ext cx="2018465" cy="12110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One small change at a time is better than everything at once</a:t>
          </a:r>
          <a:endParaRPr lang="en-US" sz="1700" kern="1200"/>
        </a:p>
      </dsp:txBody>
      <dsp:txXfrm>
        <a:off x="3683919" y="37746"/>
        <a:ext cx="1947523" cy="1140137"/>
      </dsp:txXfrm>
    </dsp:sp>
    <dsp:sp modelId="{D6664602-2792-4A0A-A7D3-7E4DE18551B7}">
      <dsp:nvSpPr>
        <dsp:cNvPr id="0" name=""/>
        <dsp:cNvSpPr/>
      </dsp:nvSpPr>
      <dsp:spPr>
        <a:xfrm rot="5400000">
          <a:off x="4443723" y="1354647"/>
          <a:ext cx="427914" cy="50057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4507507" y="1390979"/>
        <a:ext cx="300347" cy="299540"/>
      </dsp:txXfrm>
    </dsp:sp>
    <dsp:sp modelId="{27B43E16-2944-4EC9-BE66-B8CA32523FCD}">
      <dsp:nvSpPr>
        <dsp:cNvPr id="0" name=""/>
        <dsp:cNvSpPr/>
      </dsp:nvSpPr>
      <dsp:spPr>
        <a:xfrm>
          <a:off x="3648448" y="2020740"/>
          <a:ext cx="2018465" cy="12110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Your confidence will build over time. </a:t>
          </a:r>
          <a:endParaRPr lang="en-US" sz="1700" kern="1200"/>
        </a:p>
      </dsp:txBody>
      <dsp:txXfrm>
        <a:off x="3683919" y="2056211"/>
        <a:ext cx="1947523" cy="1140137"/>
      </dsp:txXfrm>
    </dsp:sp>
    <dsp:sp modelId="{40773863-F9F4-45C1-85FA-1E18D7C26DFA}">
      <dsp:nvSpPr>
        <dsp:cNvPr id="0" name=""/>
        <dsp:cNvSpPr/>
      </dsp:nvSpPr>
      <dsp:spPr>
        <a:xfrm rot="10800000">
          <a:off x="3042908" y="2375990"/>
          <a:ext cx="427914" cy="50057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171282" y="2476106"/>
        <a:ext cx="299540" cy="300347"/>
      </dsp:txXfrm>
    </dsp:sp>
    <dsp:sp modelId="{0517CBF3-E363-4951-A64E-E2D5ECF08932}">
      <dsp:nvSpPr>
        <dsp:cNvPr id="0" name=""/>
        <dsp:cNvSpPr/>
      </dsp:nvSpPr>
      <dsp:spPr>
        <a:xfrm>
          <a:off x="822596" y="2020740"/>
          <a:ext cx="2018465" cy="12110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What could help you use emotion coaching?</a:t>
          </a:r>
          <a:endParaRPr lang="en-US" sz="1700" kern="1200"/>
        </a:p>
      </dsp:txBody>
      <dsp:txXfrm>
        <a:off x="858067" y="2056211"/>
        <a:ext cx="1947523" cy="1140137"/>
      </dsp:txXfrm>
    </dsp:sp>
    <dsp:sp modelId="{9661EDC8-AA0C-4609-BD34-7303DBFB054F}">
      <dsp:nvSpPr>
        <dsp:cNvPr id="0" name=""/>
        <dsp:cNvSpPr/>
      </dsp:nvSpPr>
      <dsp:spPr>
        <a:xfrm rot="5400000">
          <a:off x="1617871" y="3373112"/>
          <a:ext cx="427914" cy="50057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681655" y="3409444"/>
        <a:ext cx="300347" cy="299540"/>
      </dsp:txXfrm>
    </dsp:sp>
    <dsp:sp modelId="{A0B18A0E-7A80-4CD4-BB3E-382CE7837E25}">
      <dsp:nvSpPr>
        <dsp:cNvPr id="0" name=""/>
        <dsp:cNvSpPr/>
      </dsp:nvSpPr>
      <dsp:spPr>
        <a:xfrm>
          <a:off x="822596" y="4039206"/>
          <a:ext cx="2018465" cy="121107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How would you know it had made a difference?</a:t>
          </a:r>
          <a:endParaRPr lang="en-US" sz="1700" kern="1200"/>
        </a:p>
      </dsp:txBody>
      <dsp:txXfrm>
        <a:off x="858067" y="4074677"/>
        <a:ext cx="1947523" cy="114013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GB"/>
          </a:p>
        </p:txBody>
      </p:sp>
      <p:sp>
        <p:nvSpPr>
          <p:cNvPr id="3" name="Date Placeholder 2"/>
          <p:cNvSpPr>
            <a:spLocks noGrp="1"/>
          </p:cNvSpPr>
          <p:nvPr>
            <p:ph type="dt" idx="1"/>
          </p:nvPr>
        </p:nvSpPr>
        <p:spPr>
          <a:xfrm>
            <a:off x="4014100" y="0"/>
            <a:ext cx="3070860" cy="470258"/>
          </a:xfrm>
          <a:prstGeom prst="rect">
            <a:avLst/>
          </a:prstGeom>
        </p:spPr>
        <p:txBody>
          <a:bodyPr vert="horz" lIns="94046" tIns="47023" rIns="94046" bIns="47023" rtlCol="0"/>
          <a:lstStyle>
            <a:lvl1pPr algn="r">
              <a:defRPr sz="1200"/>
            </a:lvl1pPr>
          </a:lstStyle>
          <a:p>
            <a:fld id="{DFD7F076-DBDF-46BB-93D4-CF129B27AFF3}" type="datetimeFigureOut">
              <a:rPr lang="en-GB" smtClean="0"/>
              <a:t>09/12/2022</a:t>
            </a:fld>
            <a:endParaRPr lang="en-GB"/>
          </a:p>
        </p:txBody>
      </p:sp>
      <p:sp>
        <p:nvSpPr>
          <p:cNvPr id="4" name="Slide Image Placeholder 3"/>
          <p:cNvSpPr>
            <a:spLocks noGrp="1" noRot="1" noChangeAspect="1"/>
          </p:cNvSpPr>
          <p:nvPr>
            <p:ph type="sldImg" idx="2"/>
          </p:nvPr>
        </p:nvSpPr>
        <p:spPr>
          <a:xfrm>
            <a:off x="730250" y="1171575"/>
            <a:ext cx="5626100" cy="3163888"/>
          </a:xfrm>
          <a:prstGeom prst="rect">
            <a:avLst/>
          </a:prstGeom>
          <a:noFill/>
          <a:ln w="12700">
            <a:solidFill>
              <a:prstClr val="black"/>
            </a:solidFill>
          </a:ln>
        </p:spPr>
        <p:txBody>
          <a:bodyPr vert="horz" lIns="94046" tIns="47023" rIns="94046" bIns="47023" rtlCol="0" anchor="ctr"/>
          <a:lstStyle/>
          <a:p>
            <a:endParaRPr lang="en-GB"/>
          </a:p>
        </p:txBody>
      </p:sp>
      <p:sp>
        <p:nvSpPr>
          <p:cNvPr id="5" name="Notes Placeholder 4"/>
          <p:cNvSpPr>
            <a:spLocks noGrp="1"/>
          </p:cNvSpPr>
          <p:nvPr>
            <p:ph type="body" sz="quarter" idx="3"/>
          </p:nvPr>
        </p:nvSpPr>
        <p:spPr>
          <a:xfrm>
            <a:off x="708660" y="4510564"/>
            <a:ext cx="5669280" cy="3690461"/>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02344"/>
            <a:ext cx="3070860" cy="470257"/>
          </a:xfrm>
          <a:prstGeom prst="rect">
            <a:avLst/>
          </a:prstGeom>
        </p:spPr>
        <p:txBody>
          <a:bodyPr vert="horz" lIns="94046" tIns="47023" rIns="94046" bIns="47023" rtlCol="0" anchor="b"/>
          <a:lstStyle>
            <a:lvl1pPr algn="l">
              <a:defRPr sz="1200"/>
            </a:lvl1pPr>
          </a:lstStyle>
          <a:p>
            <a:endParaRPr lang="en-GB"/>
          </a:p>
        </p:txBody>
      </p:sp>
      <p:sp>
        <p:nvSpPr>
          <p:cNvPr id="7" name="Slide Number Placeholder 6"/>
          <p:cNvSpPr>
            <a:spLocks noGrp="1"/>
          </p:cNvSpPr>
          <p:nvPr>
            <p:ph type="sldNum" sz="quarter" idx="5"/>
          </p:nvPr>
        </p:nvSpPr>
        <p:spPr>
          <a:xfrm>
            <a:off x="4014100" y="8902344"/>
            <a:ext cx="3070860" cy="470257"/>
          </a:xfrm>
          <a:prstGeom prst="rect">
            <a:avLst/>
          </a:prstGeom>
        </p:spPr>
        <p:txBody>
          <a:bodyPr vert="horz" lIns="94046" tIns="47023" rIns="94046" bIns="47023" rtlCol="0" anchor="b"/>
          <a:lstStyle>
            <a:lvl1pPr algn="r">
              <a:defRPr sz="1200"/>
            </a:lvl1pPr>
          </a:lstStyle>
          <a:p>
            <a:fld id="{938AE28D-FC11-4A59-9753-1412B3507DF3}" type="slidenum">
              <a:rPr lang="en-GB" smtClean="0"/>
              <a:t>‹#›</a:t>
            </a:fld>
            <a:endParaRPr lang="en-GB"/>
          </a:p>
        </p:txBody>
      </p:sp>
    </p:spTree>
    <p:extLst>
      <p:ext uri="{BB962C8B-B14F-4D97-AF65-F5344CB8AC3E}">
        <p14:creationId xmlns:p14="http://schemas.microsoft.com/office/powerpoint/2010/main" val="1818699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8AE28D-FC11-4A59-9753-1412B3507DF3}" type="slidenum">
              <a:rPr lang="en-GB" smtClean="0"/>
              <a:t>1</a:t>
            </a:fld>
            <a:endParaRPr lang="en-GB"/>
          </a:p>
        </p:txBody>
      </p:sp>
    </p:spTree>
    <p:extLst>
      <p:ext uri="{BB962C8B-B14F-4D97-AF65-F5344CB8AC3E}">
        <p14:creationId xmlns:p14="http://schemas.microsoft.com/office/powerpoint/2010/main" val="1280235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Resilient they can recover for set back and challenges more easily. </a:t>
            </a:r>
          </a:p>
          <a:p>
            <a:r>
              <a:rPr lang="en-GB" dirty="0"/>
              <a:t>Can manage emotions more by themselves </a:t>
            </a:r>
          </a:p>
          <a:p>
            <a:r>
              <a:rPr lang="en-GB" dirty="0"/>
              <a:t>So supporting child’s emotions can help them to reach their potential- as when we are upset- the thinking and learning parts of our brain like attention and memory don’t function as well as they usually do. </a:t>
            </a:r>
          </a:p>
        </p:txBody>
      </p:sp>
      <p:sp>
        <p:nvSpPr>
          <p:cNvPr id="4" name="Slide Number Placeholder 3"/>
          <p:cNvSpPr>
            <a:spLocks noGrp="1"/>
          </p:cNvSpPr>
          <p:nvPr>
            <p:ph type="sldNum" sz="quarter" idx="5"/>
          </p:nvPr>
        </p:nvSpPr>
        <p:spPr/>
        <p:txBody>
          <a:bodyPr/>
          <a:lstStyle/>
          <a:p>
            <a:fld id="{938AE28D-FC11-4A59-9753-1412B3507DF3}" type="slidenum">
              <a:rPr lang="en-GB" smtClean="0"/>
              <a:t>10</a:t>
            </a:fld>
            <a:endParaRPr lang="en-GB"/>
          </a:p>
        </p:txBody>
      </p:sp>
    </p:spTree>
    <p:extLst>
      <p:ext uri="{BB962C8B-B14F-4D97-AF65-F5344CB8AC3E}">
        <p14:creationId xmlns:p14="http://schemas.microsoft.com/office/powerpoint/2010/main" val="3763534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not worry- this can seem negative, but these are skills that can be taught and developed over time. </a:t>
            </a:r>
          </a:p>
        </p:txBody>
      </p:sp>
      <p:sp>
        <p:nvSpPr>
          <p:cNvPr id="4" name="Slide Number Placeholder 3"/>
          <p:cNvSpPr>
            <a:spLocks noGrp="1"/>
          </p:cNvSpPr>
          <p:nvPr>
            <p:ph type="sldNum" sz="quarter" idx="5"/>
          </p:nvPr>
        </p:nvSpPr>
        <p:spPr/>
        <p:txBody>
          <a:bodyPr/>
          <a:lstStyle/>
          <a:p>
            <a:fld id="{938AE28D-FC11-4A59-9753-1412B3507DF3}" type="slidenum">
              <a:rPr lang="en-GB" smtClean="0"/>
              <a:t>11</a:t>
            </a:fld>
            <a:endParaRPr lang="en-GB"/>
          </a:p>
        </p:txBody>
      </p:sp>
    </p:spTree>
    <p:extLst>
      <p:ext uri="{BB962C8B-B14F-4D97-AF65-F5344CB8AC3E}">
        <p14:creationId xmlns:p14="http://schemas.microsoft.com/office/powerpoint/2010/main" val="2448005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know more emotions vocabulary and how adults are noticing feelings e.g. body signs and actions so they can recognise these in themselves first and then others. This can lead to empathy.</a:t>
            </a:r>
          </a:p>
          <a:p>
            <a:endParaRPr lang="en-GB" dirty="0"/>
          </a:p>
          <a:p>
            <a:r>
              <a:rPr lang="en-GB" dirty="0"/>
              <a:t>Feel confident that they have skills to handle situations that occur. </a:t>
            </a:r>
          </a:p>
          <a:p>
            <a:endParaRPr lang="en-GB" dirty="0"/>
          </a:p>
          <a:p>
            <a:r>
              <a:rPr lang="en-GB" dirty="0"/>
              <a:t>It normalise feelings- that they are ok. But that we need to help ourselves manage them and express them in healthy ways. </a:t>
            </a:r>
          </a:p>
          <a:p>
            <a:endParaRPr lang="en-GB" dirty="0"/>
          </a:p>
          <a:p>
            <a:r>
              <a:rPr lang="en-GB" dirty="0"/>
              <a:t>It tells them that it is safe to share their feelings and to engage in problem-solving</a:t>
            </a:r>
          </a:p>
          <a:p>
            <a:endParaRPr lang="en-GB" dirty="0"/>
          </a:p>
          <a:p>
            <a:r>
              <a:rPr lang="en-GB" dirty="0"/>
              <a:t>It shows that problems and conflicts can be resolved peacefully. </a:t>
            </a:r>
          </a:p>
          <a:p>
            <a:endParaRPr lang="en-GB" dirty="0"/>
          </a:p>
        </p:txBody>
      </p:sp>
      <p:sp>
        <p:nvSpPr>
          <p:cNvPr id="4" name="Slide Number Placeholder 3"/>
          <p:cNvSpPr>
            <a:spLocks noGrp="1"/>
          </p:cNvSpPr>
          <p:nvPr>
            <p:ph type="sldNum" sz="quarter" idx="5"/>
          </p:nvPr>
        </p:nvSpPr>
        <p:spPr/>
        <p:txBody>
          <a:bodyPr/>
          <a:lstStyle/>
          <a:p>
            <a:fld id="{938AE28D-FC11-4A59-9753-1412B3507DF3}" type="slidenum">
              <a:rPr lang="en-GB" smtClean="0"/>
              <a:t>12</a:t>
            </a:fld>
            <a:endParaRPr lang="en-GB"/>
          </a:p>
        </p:txBody>
      </p:sp>
    </p:spTree>
    <p:extLst>
      <p:ext uri="{BB962C8B-B14F-4D97-AF65-F5344CB8AC3E}">
        <p14:creationId xmlns:p14="http://schemas.microsoft.com/office/powerpoint/2010/main" val="2756343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8AE28D-FC11-4A59-9753-1412B3507DF3}" type="slidenum">
              <a:rPr lang="en-GB" smtClean="0"/>
              <a:t>13</a:t>
            </a:fld>
            <a:endParaRPr lang="en-GB"/>
          </a:p>
        </p:txBody>
      </p:sp>
    </p:spTree>
    <p:extLst>
      <p:ext uri="{BB962C8B-B14F-4D97-AF65-F5344CB8AC3E}">
        <p14:creationId xmlns:p14="http://schemas.microsoft.com/office/powerpoint/2010/main" val="1552782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wired to behave to meet our needs. Our needs, feelings and thoughts can influence our behaviours- younger children this is less conscious. </a:t>
            </a:r>
          </a:p>
          <a:p>
            <a:endParaRPr lang="en-GB" dirty="0"/>
          </a:p>
          <a:p>
            <a:pPr marL="112855"/>
            <a:r>
              <a:rPr lang="en-GB" b="1" dirty="0"/>
              <a:t>Needs ---- feelings ---- thoughts </a:t>
            </a:r>
          </a:p>
          <a:p>
            <a:pPr marL="293887" indent="-293887"/>
            <a:r>
              <a:rPr lang="en-GB" dirty="0"/>
              <a:t>We are driven to meet our needs in different areas of our lives</a:t>
            </a:r>
          </a:p>
          <a:p>
            <a:pPr marL="293887" indent="-293887"/>
            <a:r>
              <a:rPr lang="en-GB" dirty="0"/>
              <a:t>Striving to meet our needs leads us to experience feelings</a:t>
            </a:r>
          </a:p>
          <a:p>
            <a:pPr marL="293887" indent="-293887"/>
            <a:r>
              <a:rPr lang="en-GB" dirty="0"/>
              <a:t>These feeling cause us to behave in a way we think our needs will be met</a:t>
            </a:r>
          </a:p>
          <a:p>
            <a:pPr marL="293887" indent="-293887"/>
            <a:r>
              <a:rPr lang="en-GB" dirty="0"/>
              <a:t>When basic needs are challenged then we may be left feeling anxious and uncertain and react to these feelings</a:t>
            </a:r>
          </a:p>
          <a:p>
            <a:pPr marL="293887" indent="-293887"/>
            <a:r>
              <a:rPr lang="en-GB" dirty="0"/>
              <a:t>Our ability to react appropriately depends on our past experience and the resources we have to draw on – for children often they have less of a bank of experiences to draw upon. </a:t>
            </a:r>
          </a:p>
          <a:p>
            <a:pPr marL="293887" indent="-293887"/>
            <a:r>
              <a:rPr lang="en-GB" dirty="0"/>
              <a:t>The combination of factors can lead to behave in an unexpected or inappropriate way </a:t>
            </a:r>
          </a:p>
          <a:p>
            <a:endParaRPr lang="en-GB" dirty="0"/>
          </a:p>
          <a:p>
            <a:r>
              <a:rPr lang="en-GB" dirty="0"/>
              <a:t>We see behaviour but underneath there can be feelings, expectations, drive for acceptance, belonging, as well as beliefs about self.  </a:t>
            </a:r>
          </a:p>
          <a:p>
            <a:endParaRPr lang="en-GB" dirty="0"/>
          </a:p>
          <a:p>
            <a:pPr defTabSz="940460">
              <a:defRPr/>
            </a:pPr>
            <a:r>
              <a:rPr lang="en-GB" altLang="en-US" dirty="0">
                <a:solidFill>
                  <a:schemeClr val="tx2">
                    <a:lumMod val="60000"/>
                    <a:lumOff val="40000"/>
                  </a:schemeClr>
                </a:solidFill>
              </a:rPr>
              <a:t>Most children are trying to solve a problem rather than be one.  Their solutions are often misguided because their concept of the problem is faulty or because their skills leave much to be desired or they have learned that a certain behaviour can meet their need. </a:t>
            </a:r>
          </a:p>
          <a:p>
            <a:endParaRPr lang="en-GB" dirty="0"/>
          </a:p>
        </p:txBody>
      </p:sp>
      <p:sp>
        <p:nvSpPr>
          <p:cNvPr id="4" name="Slide Number Placeholder 3"/>
          <p:cNvSpPr>
            <a:spLocks noGrp="1"/>
          </p:cNvSpPr>
          <p:nvPr>
            <p:ph type="sldNum" sz="quarter" idx="5"/>
          </p:nvPr>
        </p:nvSpPr>
        <p:spPr/>
        <p:txBody>
          <a:bodyPr/>
          <a:lstStyle/>
          <a:p>
            <a:fld id="{938AE28D-FC11-4A59-9753-1412B3507DF3}" type="slidenum">
              <a:rPr lang="en-GB" smtClean="0"/>
              <a:t>14</a:t>
            </a:fld>
            <a:endParaRPr lang="en-GB"/>
          </a:p>
        </p:txBody>
      </p:sp>
    </p:spTree>
    <p:extLst>
      <p:ext uri="{BB962C8B-B14F-4D97-AF65-F5344CB8AC3E}">
        <p14:creationId xmlns:p14="http://schemas.microsoft.com/office/powerpoint/2010/main" val="2028615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have lots of different pathways in their brain and the more they use a pathway, the easier it becomes to use and it will become a chosen route to solve a problem. </a:t>
            </a:r>
          </a:p>
          <a:p>
            <a:endParaRPr lang="en-GB" dirty="0"/>
          </a:p>
          <a:p>
            <a:r>
              <a:rPr lang="en-GB" dirty="0"/>
              <a:t>The more evidence we have that we can solve problems gives confidence to try new things and new situations. </a:t>
            </a:r>
          </a:p>
        </p:txBody>
      </p:sp>
      <p:sp>
        <p:nvSpPr>
          <p:cNvPr id="4" name="Slide Number Placeholder 3"/>
          <p:cNvSpPr>
            <a:spLocks noGrp="1"/>
          </p:cNvSpPr>
          <p:nvPr>
            <p:ph type="sldNum" sz="quarter" idx="5"/>
          </p:nvPr>
        </p:nvSpPr>
        <p:spPr/>
        <p:txBody>
          <a:bodyPr/>
          <a:lstStyle/>
          <a:p>
            <a:fld id="{938AE28D-FC11-4A59-9753-1412B3507DF3}" type="slidenum">
              <a:rPr lang="en-GB" smtClean="0"/>
              <a:t>15</a:t>
            </a:fld>
            <a:endParaRPr lang="en-GB"/>
          </a:p>
        </p:txBody>
      </p:sp>
    </p:spTree>
    <p:extLst>
      <p:ext uri="{BB962C8B-B14F-4D97-AF65-F5344CB8AC3E}">
        <p14:creationId xmlns:p14="http://schemas.microsoft.com/office/powerpoint/2010/main" val="2116762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a:ln/>
        </p:spPr>
      </p:sp>
      <p:sp>
        <p:nvSpPr>
          <p:cNvPr id="11571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extLst>
      <p:ext uri="{BB962C8B-B14F-4D97-AF65-F5344CB8AC3E}">
        <p14:creationId xmlns:p14="http://schemas.microsoft.com/office/powerpoint/2010/main" val="4270824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p:spPr>
        <p:txBody>
          <a:bodyPr/>
          <a:lstStyle/>
          <a:p>
            <a:r>
              <a:rPr lang="en-US" dirty="0">
                <a:latin typeface="Arial" pitchFamily="34" charset="0"/>
              </a:rPr>
              <a:t>Children are likely to act without thinking on impulse before they develop these skills through being shown and guided by parents. </a:t>
            </a:r>
          </a:p>
        </p:txBody>
      </p:sp>
      <p:sp>
        <p:nvSpPr>
          <p:cNvPr id="105476" name="Slide Number Placeholder 3"/>
          <p:cNvSpPr>
            <a:spLocks noGrp="1"/>
          </p:cNvSpPr>
          <p:nvPr>
            <p:ph type="sldNum" sz="quarter" idx="5"/>
          </p:nvPr>
        </p:nvSpPr>
        <p:spPr>
          <a:noFill/>
        </p:spPr>
        <p:txBody>
          <a:bodyPr/>
          <a:lstStyle>
            <a:lvl1pPr eaLnBrk="0" hangingPunct="0">
              <a:defRPr>
                <a:solidFill>
                  <a:schemeClr val="tx1"/>
                </a:solidFill>
                <a:latin typeface="Verdana" pitchFamily="34" charset="0"/>
              </a:defRPr>
            </a:lvl1pPr>
            <a:lvl2pPr marL="764124" indent="-293894" eaLnBrk="0" hangingPunct="0">
              <a:defRPr>
                <a:solidFill>
                  <a:schemeClr val="tx1"/>
                </a:solidFill>
                <a:latin typeface="Verdana" pitchFamily="34" charset="0"/>
              </a:defRPr>
            </a:lvl2pPr>
            <a:lvl3pPr marL="1175576" indent="-235115" eaLnBrk="0" hangingPunct="0">
              <a:defRPr>
                <a:solidFill>
                  <a:schemeClr val="tx1"/>
                </a:solidFill>
                <a:latin typeface="Verdana" pitchFamily="34" charset="0"/>
              </a:defRPr>
            </a:lvl3pPr>
            <a:lvl4pPr marL="1645806" indent="-235115" eaLnBrk="0" hangingPunct="0">
              <a:defRPr>
                <a:solidFill>
                  <a:schemeClr val="tx1"/>
                </a:solidFill>
                <a:latin typeface="Verdana" pitchFamily="34" charset="0"/>
              </a:defRPr>
            </a:lvl4pPr>
            <a:lvl5pPr marL="2116036" indent="-235115" eaLnBrk="0" hangingPunct="0">
              <a:defRPr>
                <a:solidFill>
                  <a:schemeClr val="tx1"/>
                </a:solidFill>
                <a:latin typeface="Verdana" pitchFamily="34" charset="0"/>
              </a:defRPr>
            </a:lvl5pPr>
            <a:lvl6pPr marL="2586266" indent="-235115" eaLnBrk="0" fontAlgn="base" hangingPunct="0">
              <a:spcBef>
                <a:spcPct val="0"/>
              </a:spcBef>
              <a:spcAft>
                <a:spcPct val="0"/>
              </a:spcAft>
              <a:defRPr>
                <a:solidFill>
                  <a:schemeClr val="tx1"/>
                </a:solidFill>
                <a:latin typeface="Verdana" pitchFamily="34" charset="0"/>
              </a:defRPr>
            </a:lvl6pPr>
            <a:lvl7pPr marL="3056496" indent="-235115" eaLnBrk="0" fontAlgn="base" hangingPunct="0">
              <a:spcBef>
                <a:spcPct val="0"/>
              </a:spcBef>
              <a:spcAft>
                <a:spcPct val="0"/>
              </a:spcAft>
              <a:defRPr>
                <a:solidFill>
                  <a:schemeClr val="tx1"/>
                </a:solidFill>
                <a:latin typeface="Verdana" pitchFamily="34" charset="0"/>
              </a:defRPr>
            </a:lvl7pPr>
            <a:lvl8pPr marL="3526727" indent="-235115" eaLnBrk="0" fontAlgn="base" hangingPunct="0">
              <a:spcBef>
                <a:spcPct val="0"/>
              </a:spcBef>
              <a:spcAft>
                <a:spcPct val="0"/>
              </a:spcAft>
              <a:defRPr>
                <a:solidFill>
                  <a:schemeClr val="tx1"/>
                </a:solidFill>
                <a:latin typeface="Verdana" pitchFamily="34" charset="0"/>
              </a:defRPr>
            </a:lvl8pPr>
            <a:lvl9pPr marL="3996957" indent="-235115" eaLnBrk="0" fontAlgn="base" hangingPunct="0">
              <a:spcBef>
                <a:spcPct val="0"/>
              </a:spcBef>
              <a:spcAft>
                <a:spcPct val="0"/>
              </a:spcAft>
              <a:defRPr>
                <a:solidFill>
                  <a:schemeClr val="tx1"/>
                </a:solidFill>
                <a:latin typeface="Verdana" pitchFamily="34" charset="0"/>
              </a:defRPr>
            </a:lvl9pPr>
          </a:lstStyle>
          <a:p>
            <a:pPr eaLnBrk="1" hangingPunct="1"/>
            <a:fld id="{E4EECEBB-507A-4D77-A7CF-5CD4FCEDC18D}" type="slidenum">
              <a:rPr lang="en-GB" altLang="en-US" smtClean="0">
                <a:latin typeface="Arial" pitchFamily="34" charset="0"/>
              </a:rPr>
              <a:pPr eaLnBrk="1" hangingPunct="1"/>
              <a:t>17</a:t>
            </a:fld>
            <a:endParaRPr lang="en-GB" altLang="en-US">
              <a:latin typeface="Arial" pitchFamily="34" charset="0"/>
            </a:endParaRPr>
          </a:p>
        </p:txBody>
      </p:sp>
    </p:spTree>
    <p:extLst>
      <p:ext uri="{BB962C8B-B14F-4D97-AF65-F5344CB8AC3E}">
        <p14:creationId xmlns:p14="http://schemas.microsoft.com/office/powerpoint/2010/main" val="4089940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EC7579F3-0A26-4C00-9E93-9488919A35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0FCD301A-AA12-41EF-B9E2-3B43480239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What we notice = people want to feel understood and heard, listened to</a:t>
            </a:r>
          </a:p>
          <a:p>
            <a:r>
              <a:rPr lang="en-GB" altLang="en-US"/>
              <a:t>We can articulate what about children</a:t>
            </a:r>
          </a:p>
          <a:p>
            <a:r>
              <a:rPr lang="en-GB" altLang="en-US"/>
              <a:t>We can take action – what freedom do children have to overcome their feelings</a:t>
            </a:r>
          </a:p>
          <a:p>
            <a:r>
              <a:rPr lang="en-GB" altLang="en-US"/>
              <a:t>Model and do with children</a:t>
            </a:r>
          </a:p>
          <a:p>
            <a:r>
              <a:rPr lang="en-GB" altLang="en-US"/>
              <a:t>As continue listening think about how emotion coaching links to what works for you. </a:t>
            </a:r>
          </a:p>
        </p:txBody>
      </p:sp>
      <p:sp>
        <p:nvSpPr>
          <p:cNvPr id="54276" name="Slide Number Placeholder 3">
            <a:extLst>
              <a:ext uri="{FF2B5EF4-FFF2-40B4-BE49-F238E27FC236}">
                <a16:creationId xmlns:a16="http://schemas.microsoft.com/office/drawing/2014/main" id="{CB33AE11-F58C-4A81-BD3C-E13EAF8AB0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300">
                <a:solidFill>
                  <a:schemeClr val="tx1"/>
                </a:solidFill>
                <a:latin typeface="Arial" panose="020B0604020202020204" pitchFamily="34" charset="0"/>
                <a:cs typeface="Arial" panose="020B0604020202020204" pitchFamily="34" charset="0"/>
              </a:defRPr>
            </a:lvl1pPr>
            <a:lvl2pPr marL="764124" indent="-293894">
              <a:defRPr sz="3300">
                <a:solidFill>
                  <a:schemeClr val="tx1"/>
                </a:solidFill>
                <a:latin typeface="Arial" panose="020B0604020202020204" pitchFamily="34" charset="0"/>
                <a:cs typeface="Arial" panose="020B0604020202020204" pitchFamily="34" charset="0"/>
              </a:defRPr>
            </a:lvl2pPr>
            <a:lvl3pPr marL="1175576" indent="-235115">
              <a:defRPr sz="3300">
                <a:solidFill>
                  <a:schemeClr val="tx1"/>
                </a:solidFill>
                <a:latin typeface="Arial" panose="020B0604020202020204" pitchFamily="34" charset="0"/>
                <a:cs typeface="Arial" panose="020B0604020202020204" pitchFamily="34" charset="0"/>
              </a:defRPr>
            </a:lvl3pPr>
            <a:lvl4pPr marL="1645806" indent="-235115">
              <a:defRPr sz="3300">
                <a:solidFill>
                  <a:schemeClr val="tx1"/>
                </a:solidFill>
                <a:latin typeface="Arial" panose="020B0604020202020204" pitchFamily="34" charset="0"/>
                <a:cs typeface="Arial" panose="020B0604020202020204" pitchFamily="34" charset="0"/>
              </a:defRPr>
            </a:lvl4pPr>
            <a:lvl5pPr marL="2116036" indent="-235115">
              <a:defRPr sz="3300">
                <a:solidFill>
                  <a:schemeClr val="tx1"/>
                </a:solidFill>
                <a:latin typeface="Arial" panose="020B0604020202020204" pitchFamily="34" charset="0"/>
                <a:cs typeface="Arial" panose="020B0604020202020204" pitchFamily="34" charset="0"/>
              </a:defRPr>
            </a:lvl5pPr>
            <a:lvl6pPr marL="2586266" indent="-235115"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3056496" indent="-235115"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3526727" indent="-235115"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3996957" indent="-235115"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9pPr>
          </a:lstStyle>
          <a:p>
            <a:fld id="{965ED613-F195-4491-88B1-5336B1DFBEAB}" type="slidenum">
              <a:rPr lang="en-GB" altLang="en-US" sz="1200"/>
              <a:pPr/>
              <a:t>18</a:t>
            </a:fld>
            <a:endParaRPr lang="en-GB" altLang="en-US" sz="1200"/>
          </a:p>
        </p:txBody>
      </p:sp>
    </p:spTree>
    <p:extLst>
      <p:ext uri="{BB962C8B-B14F-4D97-AF65-F5344CB8AC3E}">
        <p14:creationId xmlns:p14="http://schemas.microsoft.com/office/powerpoint/2010/main" val="4062763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Emotion coaching builds a </a:t>
            </a:r>
            <a:r>
              <a:rPr lang="en-US" b="1" i="1" dirty="0">
                <a:solidFill>
                  <a:schemeClr val="tx2">
                    <a:lumMod val="60000"/>
                    <a:lumOff val="40000"/>
                  </a:schemeClr>
                </a:solidFill>
              </a:rPr>
              <a:t>power base</a:t>
            </a:r>
            <a:r>
              <a:rPr lang="en-US" b="1" dirty="0">
                <a:solidFill>
                  <a:schemeClr val="tx2">
                    <a:lumMod val="60000"/>
                    <a:lumOff val="40000"/>
                  </a:schemeClr>
                </a:solidFill>
              </a:rPr>
              <a:t> </a:t>
            </a:r>
            <a:r>
              <a:rPr lang="en-US" dirty="0"/>
              <a:t>that is an emotional bond – </a:t>
            </a:r>
            <a:r>
              <a:rPr lang="en-US" i="1" dirty="0"/>
              <a:t>this creates a </a:t>
            </a:r>
            <a:r>
              <a:rPr lang="en-US" b="1" i="1" dirty="0">
                <a:solidFill>
                  <a:schemeClr val="tx2">
                    <a:lumMod val="60000"/>
                    <a:lumOff val="40000"/>
                  </a:schemeClr>
                </a:solidFill>
              </a:rPr>
              <a:t>safe haven</a:t>
            </a:r>
            <a:r>
              <a:rPr lang="en-US" b="1" i="1" dirty="0"/>
              <a:t>, </a:t>
            </a:r>
            <a:r>
              <a:rPr lang="en-US" i="1" dirty="0"/>
              <a:t>a place of </a:t>
            </a:r>
            <a:r>
              <a:rPr lang="en-US" b="1" i="1" dirty="0">
                <a:solidFill>
                  <a:schemeClr val="tx2">
                    <a:lumMod val="60000"/>
                    <a:lumOff val="40000"/>
                  </a:schemeClr>
                </a:solidFill>
              </a:rPr>
              <a:t>trust, </a:t>
            </a:r>
            <a:r>
              <a:rPr lang="en-US" i="1" dirty="0"/>
              <a:t>a place of </a:t>
            </a:r>
            <a:r>
              <a:rPr lang="en-US" b="1" i="1" dirty="0">
                <a:solidFill>
                  <a:schemeClr val="tx2">
                    <a:lumMod val="60000"/>
                    <a:lumOff val="40000"/>
                  </a:schemeClr>
                </a:solidFill>
              </a:rPr>
              <a:t>respect, </a:t>
            </a:r>
            <a:r>
              <a:rPr lang="en-US" i="1" dirty="0"/>
              <a:t>a place of</a:t>
            </a:r>
            <a:r>
              <a:rPr lang="en-US" b="1" i="1" dirty="0">
                <a:solidFill>
                  <a:schemeClr val="tx2">
                    <a:lumMod val="60000"/>
                    <a:lumOff val="40000"/>
                  </a:schemeClr>
                </a:solidFill>
              </a:rPr>
              <a:t> acceptance, a sense of self</a:t>
            </a:r>
            <a:r>
              <a:rPr lang="en-US" i="1" dirty="0">
                <a:solidFill>
                  <a:schemeClr val="tx2">
                    <a:lumMod val="60000"/>
                    <a:lumOff val="40000"/>
                  </a:schemeClr>
                </a:solidFill>
              </a:rPr>
              <a:t> </a:t>
            </a:r>
            <a:r>
              <a:rPr lang="en-US" i="1" dirty="0"/>
              <a:t>etc.</a:t>
            </a:r>
          </a:p>
          <a:p>
            <a:r>
              <a:rPr lang="en-US" dirty="0"/>
              <a:t>This in turn leads to children and young people </a:t>
            </a:r>
            <a:r>
              <a:rPr lang="en-US" b="1" i="1" dirty="0">
                <a:solidFill>
                  <a:schemeClr val="tx2">
                    <a:lumMod val="60000"/>
                    <a:lumOff val="40000"/>
                  </a:schemeClr>
                </a:solidFill>
              </a:rPr>
              <a:t>giving back</a:t>
            </a:r>
            <a:r>
              <a:rPr lang="en-US" b="1" dirty="0">
                <a:solidFill>
                  <a:schemeClr val="tx2">
                    <a:lumMod val="60000"/>
                    <a:lumOff val="40000"/>
                  </a:schemeClr>
                </a:solidFill>
              </a:rPr>
              <a:t> </a:t>
            </a:r>
            <a:r>
              <a:rPr lang="en-US" dirty="0"/>
              <a:t>respect, </a:t>
            </a:r>
            <a:r>
              <a:rPr lang="en-US" b="1" i="1" dirty="0">
                <a:solidFill>
                  <a:schemeClr val="tx2">
                    <a:lumMod val="60000"/>
                    <a:lumOff val="40000"/>
                  </a:schemeClr>
                </a:solidFill>
              </a:rPr>
              <a:t>acceptance</a:t>
            </a:r>
            <a:r>
              <a:rPr lang="en-US" b="1" i="1" dirty="0"/>
              <a:t> </a:t>
            </a:r>
            <a:r>
              <a:rPr lang="en-US" dirty="0"/>
              <a:t>of boundaries etc.</a:t>
            </a:r>
          </a:p>
          <a:p>
            <a:endParaRPr lang="en-US" dirty="0">
              <a:latin typeface="Arial"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4124" indent="-293894" eaLnBrk="0" hangingPunct="0">
              <a:defRPr>
                <a:solidFill>
                  <a:schemeClr val="tx1"/>
                </a:solidFill>
                <a:latin typeface="Arial" pitchFamily="34" charset="0"/>
              </a:defRPr>
            </a:lvl2pPr>
            <a:lvl3pPr marL="1175576" indent="-235115" eaLnBrk="0" hangingPunct="0">
              <a:defRPr>
                <a:solidFill>
                  <a:schemeClr val="tx1"/>
                </a:solidFill>
                <a:latin typeface="Arial" pitchFamily="34" charset="0"/>
              </a:defRPr>
            </a:lvl3pPr>
            <a:lvl4pPr marL="1645806" indent="-235115" eaLnBrk="0" hangingPunct="0">
              <a:defRPr>
                <a:solidFill>
                  <a:schemeClr val="tx1"/>
                </a:solidFill>
                <a:latin typeface="Arial" pitchFamily="34" charset="0"/>
              </a:defRPr>
            </a:lvl4pPr>
            <a:lvl5pPr marL="2116036" indent="-235115" eaLnBrk="0" hangingPunct="0">
              <a:defRPr>
                <a:solidFill>
                  <a:schemeClr val="tx1"/>
                </a:solidFill>
                <a:latin typeface="Arial" pitchFamily="34" charset="0"/>
              </a:defRPr>
            </a:lvl5pPr>
            <a:lvl6pPr marL="2586266" indent="-235115" eaLnBrk="0" fontAlgn="base" hangingPunct="0">
              <a:spcBef>
                <a:spcPct val="0"/>
              </a:spcBef>
              <a:spcAft>
                <a:spcPct val="0"/>
              </a:spcAft>
              <a:defRPr>
                <a:solidFill>
                  <a:schemeClr val="tx1"/>
                </a:solidFill>
                <a:latin typeface="Arial" pitchFamily="34" charset="0"/>
              </a:defRPr>
            </a:lvl6pPr>
            <a:lvl7pPr marL="3056496" indent="-235115" eaLnBrk="0" fontAlgn="base" hangingPunct="0">
              <a:spcBef>
                <a:spcPct val="0"/>
              </a:spcBef>
              <a:spcAft>
                <a:spcPct val="0"/>
              </a:spcAft>
              <a:defRPr>
                <a:solidFill>
                  <a:schemeClr val="tx1"/>
                </a:solidFill>
                <a:latin typeface="Arial" pitchFamily="34" charset="0"/>
              </a:defRPr>
            </a:lvl7pPr>
            <a:lvl8pPr marL="3526727" indent="-235115" eaLnBrk="0" fontAlgn="base" hangingPunct="0">
              <a:spcBef>
                <a:spcPct val="0"/>
              </a:spcBef>
              <a:spcAft>
                <a:spcPct val="0"/>
              </a:spcAft>
              <a:defRPr>
                <a:solidFill>
                  <a:schemeClr val="tx1"/>
                </a:solidFill>
                <a:latin typeface="Arial" pitchFamily="34" charset="0"/>
              </a:defRPr>
            </a:lvl8pPr>
            <a:lvl9pPr marL="3996957" indent="-235115" eaLnBrk="0" fontAlgn="base" hangingPunct="0">
              <a:spcBef>
                <a:spcPct val="0"/>
              </a:spcBef>
              <a:spcAft>
                <a:spcPct val="0"/>
              </a:spcAft>
              <a:defRPr>
                <a:solidFill>
                  <a:schemeClr val="tx1"/>
                </a:solidFill>
                <a:latin typeface="Arial" pitchFamily="34" charset="0"/>
              </a:defRPr>
            </a:lvl9pPr>
          </a:lstStyle>
          <a:p>
            <a:pPr eaLnBrk="1" hangingPunct="1"/>
            <a:fld id="{02F96859-14CE-45FD-9D27-6DEB23E0BE20}" type="slidenum">
              <a:rPr lang="en-GB" smtClean="0"/>
              <a:pPr eaLnBrk="1" hangingPunct="1"/>
              <a:t>19</a:t>
            </a:fld>
            <a:endParaRPr lang="en-GB"/>
          </a:p>
        </p:txBody>
      </p:sp>
    </p:spTree>
    <p:extLst>
      <p:ext uri="{BB962C8B-B14F-4D97-AF65-F5344CB8AC3E}">
        <p14:creationId xmlns:p14="http://schemas.microsoft.com/office/powerpoint/2010/main" val="317246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8AE28D-FC11-4A59-9753-1412B3507DF3}" type="slidenum">
              <a:rPr lang="en-GB" smtClean="0"/>
              <a:t>2</a:t>
            </a:fld>
            <a:endParaRPr lang="en-GB"/>
          </a:p>
        </p:txBody>
      </p:sp>
    </p:spTree>
    <p:extLst>
      <p:ext uri="{BB962C8B-B14F-4D97-AF65-F5344CB8AC3E}">
        <p14:creationId xmlns:p14="http://schemas.microsoft.com/office/powerpoint/2010/main" val="1848720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Bear in mind through this. </a:t>
            </a:r>
          </a:p>
          <a:p>
            <a:r>
              <a:rPr lang="en-GB" dirty="0"/>
              <a:t>My own example – don’t really remember ever being told not to cry or get upset – parents very empathic. I think this has resulted in me being more sensitive to my own and others emotions.  I also empathise with others but then in turn find it more difficult when others are less empathic to children. </a:t>
            </a:r>
          </a:p>
          <a:p>
            <a:endParaRPr lang="en-GB" dirty="0"/>
          </a:p>
        </p:txBody>
      </p:sp>
      <p:sp>
        <p:nvSpPr>
          <p:cNvPr id="4" name="Slide Number Placeholder 3"/>
          <p:cNvSpPr>
            <a:spLocks noGrp="1"/>
          </p:cNvSpPr>
          <p:nvPr>
            <p:ph type="sldNum" sz="quarter" idx="5"/>
          </p:nvPr>
        </p:nvSpPr>
        <p:spPr/>
        <p:txBody>
          <a:bodyPr/>
          <a:lstStyle/>
          <a:p>
            <a:fld id="{938AE28D-FC11-4A59-9753-1412B3507DF3}" type="slidenum">
              <a:rPr lang="en-GB" smtClean="0"/>
              <a:t>20</a:t>
            </a:fld>
            <a:endParaRPr lang="en-GB"/>
          </a:p>
        </p:txBody>
      </p:sp>
    </p:spTree>
    <p:extLst>
      <p:ext uri="{BB962C8B-B14F-4D97-AF65-F5344CB8AC3E}">
        <p14:creationId xmlns:p14="http://schemas.microsoft.com/office/powerpoint/2010/main" val="3329406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B68170-DE9A-4204-86DD-F893E772EFD7}" type="slidenum">
              <a:rPr lang="en-GB" smtClean="0"/>
              <a:t>21</a:t>
            </a:fld>
            <a:endParaRPr lang="en-GB"/>
          </a:p>
        </p:txBody>
      </p:sp>
    </p:spTree>
    <p:extLst>
      <p:ext uri="{BB962C8B-B14F-4D97-AF65-F5344CB8AC3E}">
        <p14:creationId xmlns:p14="http://schemas.microsoft.com/office/powerpoint/2010/main" val="4265137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rPr>
              <a:t>Big children don’t cry</a:t>
            </a: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4124" indent="-293894" eaLnBrk="0" hangingPunct="0">
              <a:defRPr>
                <a:solidFill>
                  <a:schemeClr val="tx1"/>
                </a:solidFill>
                <a:latin typeface="Arial" pitchFamily="34" charset="0"/>
              </a:defRPr>
            </a:lvl2pPr>
            <a:lvl3pPr marL="1175576" indent="-235115" eaLnBrk="0" hangingPunct="0">
              <a:defRPr>
                <a:solidFill>
                  <a:schemeClr val="tx1"/>
                </a:solidFill>
                <a:latin typeface="Arial" pitchFamily="34" charset="0"/>
              </a:defRPr>
            </a:lvl3pPr>
            <a:lvl4pPr marL="1645806" indent="-235115" eaLnBrk="0" hangingPunct="0">
              <a:defRPr>
                <a:solidFill>
                  <a:schemeClr val="tx1"/>
                </a:solidFill>
                <a:latin typeface="Arial" pitchFamily="34" charset="0"/>
              </a:defRPr>
            </a:lvl4pPr>
            <a:lvl5pPr marL="2116036" indent="-235115" eaLnBrk="0" hangingPunct="0">
              <a:defRPr>
                <a:solidFill>
                  <a:schemeClr val="tx1"/>
                </a:solidFill>
                <a:latin typeface="Arial" pitchFamily="34" charset="0"/>
              </a:defRPr>
            </a:lvl5pPr>
            <a:lvl6pPr marL="2586266" indent="-235115" eaLnBrk="0" fontAlgn="base" hangingPunct="0">
              <a:spcBef>
                <a:spcPct val="0"/>
              </a:spcBef>
              <a:spcAft>
                <a:spcPct val="0"/>
              </a:spcAft>
              <a:defRPr>
                <a:solidFill>
                  <a:schemeClr val="tx1"/>
                </a:solidFill>
                <a:latin typeface="Arial" pitchFamily="34" charset="0"/>
              </a:defRPr>
            </a:lvl6pPr>
            <a:lvl7pPr marL="3056496" indent="-235115" eaLnBrk="0" fontAlgn="base" hangingPunct="0">
              <a:spcBef>
                <a:spcPct val="0"/>
              </a:spcBef>
              <a:spcAft>
                <a:spcPct val="0"/>
              </a:spcAft>
              <a:defRPr>
                <a:solidFill>
                  <a:schemeClr val="tx1"/>
                </a:solidFill>
                <a:latin typeface="Arial" pitchFamily="34" charset="0"/>
              </a:defRPr>
            </a:lvl7pPr>
            <a:lvl8pPr marL="3526727" indent="-235115" eaLnBrk="0" fontAlgn="base" hangingPunct="0">
              <a:spcBef>
                <a:spcPct val="0"/>
              </a:spcBef>
              <a:spcAft>
                <a:spcPct val="0"/>
              </a:spcAft>
              <a:defRPr>
                <a:solidFill>
                  <a:schemeClr val="tx1"/>
                </a:solidFill>
                <a:latin typeface="Arial" pitchFamily="34" charset="0"/>
              </a:defRPr>
            </a:lvl8pPr>
            <a:lvl9pPr marL="3996957" indent="-235115" eaLnBrk="0" fontAlgn="base" hangingPunct="0">
              <a:spcBef>
                <a:spcPct val="0"/>
              </a:spcBef>
              <a:spcAft>
                <a:spcPct val="0"/>
              </a:spcAft>
              <a:defRPr>
                <a:solidFill>
                  <a:schemeClr val="tx1"/>
                </a:solidFill>
                <a:latin typeface="Arial" pitchFamily="34" charset="0"/>
              </a:defRPr>
            </a:lvl9pPr>
          </a:lstStyle>
          <a:p>
            <a:pPr eaLnBrk="1" hangingPunct="1"/>
            <a:fld id="{5601FB12-4653-4ED0-A805-C9ECDCEFC11D}" type="slidenum">
              <a:rPr lang="en-GB" smtClean="0"/>
              <a:pPr eaLnBrk="1" hangingPunct="1"/>
              <a:t>22</a:t>
            </a:fld>
            <a:endParaRPr lang="en-GB"/>
          </a:p>
        </p:txBody>
      </p:sp>
    </p:spTree>
    <p:extLst>
      <p:ext uri="{BB962C8B-B14F-4D97-AF65-F5344CB8AC3E}">
        <p14:creationId xmlns:p14="http://schemas.microsoft.com/office/powerpoint/2010/main" val="2143017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8AE28D-FC11-4A59-9753-1412B3507DF3}" type="slidenum">
              <a:rPr lang="en-GB" smtClean="0"/>
              <a:t>23</a:t>
            </a:fld>
            <a:endParaRPr lang="en-GB"/>
          </a:p>
        </p:txBody>
      </p:sp>
    </p:spTree>
    <p:extLst>
      <p:ext uri="{BB962C8B-B14F-4D97-AF65-F5344CB8AC3E}">
        <p14:creationId xmlns:p14="http://schemas.microsoft.com/office/powerpoint/2010/main" val="390820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dirty="0"/>
              <a:t>Despite good intentions (wants to make child feel  better) but is often where adults are </a:t>
            </a:r>
            <a:r>
              <a:rPr lang="en-GB" b="1" i="1" dirty="0">
                <a:solidFill>
                  <a:schemeClr val="tx2">
                    <a:lumMod val="60000"/>
                    <a:lumOff val="40000"/>
                  </a:schemeClr>
                </a:solidFill>
              </a:rPr>
              <a:t>uncomfortable</a:t>
            </a:r>
            <a:r>
              <a:rPr lang="en-GB" b="1" i="1" dirty="0"/>
              <a:t> </a:t>
            </a:r>
            <a:r>
              <a:rPr lang="en-GB" dirty="0"/>
              <a:t>with negative emotions</a:t>
            </a:r>
          </a:p>
          <a:p>
            <a:endParaRPr lang="en-US" dirty="0">
              <a:latin typeface="Arial" pitchFamily="34" charset="0"/>
            </a:endParaRPr>
          </a:p>
          <a:p>
            <a:pPr defTabSz="940460">
              <a:defRPr/>
            </a:pPr>
            <a:r>
              <a:rPr lang="en-GB" dirty="0"/>
              <a:t>Often </a:t>
            </a:r>
            <a:r>
              <a:rPr lang="en-GB" i="1" dirty="0"/>
              <a:t>motivated</a:t>
            </a:r>
            <a:r>
              <a:rPr lang="en-GB" dirty="0"/>
              <a:t> by need</a:t>
            </a:r>
            <a:r>
              <a:rPr lang="en-GB" b="1" i="1" dirty="0"/>
              <a:t> </a:t>
            </a:r>
            <a:r>
              <a:rPr lang="en-GB" i="1" dirty="0"/>
              <a:t>to</a:t>
            </a:r>
            <a:r>
              <a:rPr lang="en-GB" b="1" i="1" dirty="0"/>
              <a:t> </a:t>
            </a:r>
            <a:r>
              <a:rPr lang="en-GB" b="1" i="1" dirty="0">
                <a:solidFill>
                  <a:schemeClr val="tx2">
                    <a:lumMod val="60000"/>
                    <a:lumOff val="40000"/>
                  </a:schemeClr>
                </a:solidFill>
              </a:rPr>
              <a:t>rescue</a:t>
            </a:r>
            <a:r>
              <a:rPr lang="en-GB" dirty="0"/>
              <a:t> and </a:t>
            </a:r>
            <a:r>
              <a:rPr lang="en-GB" b="1" i="1" dirty="0">
                <a:solidFill>
                  <a:schemeClr val="tx2">
                    <a:lumMod val="60000"/>
                    <a:lumOff val="40000"/>
                  </a:schemeClr>
                </a:solidFill>
              </a:rPr>
              <a:t>make things better</a:t>
            </a:r>
            <a:r>
              <a:rPr lang="en-GB" dirty="0"/>
              <a:t>, fix the problem e.g. have a biscuit, I’ll buy a new one, you need to do this</a:t>
            </a:r>
          </a:p>
          <a:p>
            <a:endParaRPr lang="en-US" dirty="0">
              <a:latin typeface="Arial" pitchFamily="34" charset="0"/>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4124" indent="-293894" eaLnBrk="0" hangingPunct="0">
              <a:defRPr>
                <a:solidFill>
                  <a:schemeClr val="tx1"/>
                </a:solidFill>
                <a:latin typeface="Arial" pitchFamily="34" charset="0"/>
              </a:defRPr>
            </a:lvl2pPr>
            <a:lvl3pPr marL="1175576" indent="-235115" eaLnBrk="0" hangingPunct="0">
              <a:defRPr>
                <a:solidFill>
                  <a:schemeClr val="tx1"/>
                </a:solidFill>
                <a:latin typeface="Arial" pitchFamily="34" charset="0"/>
              </a:defRPr>
            </a:lvl3pPr>
            <a:lvl4pPr marL="1645806" indent="-235115" eaLnBrk="0" hangingPunct="0">
              <a:defRPr>
                <a:solidFill>
                  <a:schemeClr val="tx1"/>
                </a:solidFill>
                <a:latin typeface="Arial" pitchFamily="34" charset="0"/>
              </a:defRPr>
            </a:lvl4pPr>
            <a:lvl5pPr marL="2116036" indent="-235115" eaLnBrk="0" hangingPunct="0">
              <a:defRPr>
                <a:solidFill>
                  <a:schemeClr val="tx1"/>
                </a:solidFill>
                <a:latin typeface="Arial" pitchFamily="34" charset="0"/>
              </a:defRPr>
            </a:lvl5pPr>
            <a:lvl6pPr marL="2586266" indent="-235115" eaLnBrk="0" fontAlgn="base" hangingPunct="0">
              <a:spcBef>
                <a:spcPct val="0"/>
              </a:spcBef>
              <a:spcAft>
                <a:spcPct val="0"/>
              </a:spcAft>
              <a:defRPr>
                <a:solidFill>
                  <a:schemeClr val="tx1"/>
                </a:solidFill>
                <a:latin typeface="Arial" pitchFamily="34" charset="0"/>
              </a:defRPr>
            </a:lvl6pPr>
            <a:lvl7pPr marL="3056496" indent="-235115" eaLnBrk="0" fontAlgn="base" hangingPunct="0">
              <a:spcBef>
                <a:spcPct val="0"/>
              </a:spcBef>
              <a:spcAft>
                <a:spcPct val="0"/>
              </a:spcAft>
              <a:defRPr>
                <a:solidFill>
                  <a:schemeClr val="tx1"/>
                </a:solidFill>
                <a:latin typeface="Arial" pitchFamily="34" charset="0"/>
              </a:defRPr>
            </a:lvl7pPr>
            <a:lvl8pPr marL="3526727" indent="-235115" eaLnBrk="0" fontAlgn="base" hangingPunct="0">
              <a:spcBef>
                <a:spcPct val="0"/>
              </a:spcBef>
              <a:spcAft>
                <a:spcPct val="0"/>
              </a:spcAft>
              <a:defRPr>
                <a:solidFill>
                  <a:schemeClr val="tx1"/>
                </a:solidFill>
                <a:latin typeface="Arial" pitchFamily="34" charset="0"/>
              </a:defRPr>
            </a:lvl8pPr>
            <a:lvl9pPr marL="3996957" indent="-235115" eaLnBrk="0" fontAlgn="base" hangingPunct="0">
              <a:spcBef>
                <a:spcPct val="0"/>
              </a:spcBef>
              <a:spcAft>
                <a:spcPct val="0"/>
              </a:spcAft>
              <a:defRPr>
                <a:solidFill>
                  <a:schemeClr val="tx1"/>
                </a:solidFill>
                <a:latin typeface="Arial" pitchFamily="34" charset="0"/>
              </a:defRPr>
            </a:lvl9pPr>
          </a:lstStyle>
          <a:p>
            <a:pPr eaLnBrk="1" hangingPunct="1"/>
            <a:fld id="{116FA12B-D8E3-49D1-ABF5-8A6C8FB0EF19}" type="slidenum">
              <a:rPr lang="en-GB" smtClean="0"/>
              <a:pPr eaLnBrk="1" hangingPunct="1"/>
              <a:t>24</a:t>
            </a:fld>
            <a:endParaRPr lang="en-GB"/>
          </a:p>
        </p:txBody>
      </p:sp>
    </p:spTree>
    <p:extLst>
      <p:ext uri="{BB962C8B-B14F-4D97-AF65-F5344CB8AC3E}">
        <p14:creationId xmlns:p14="http://schemas.microsoft.com/office/powerpoint/2010/main" val="1617726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Maintain warm detachment</a:t>
            </a:r>
          </a:p>
          <a:p>
            <a:r>
              <a:rPr lang="en-GB" dirty="0"/>
              <a:t>Not take behaviours personally </a:t>
            </a:r>
          </a:p>
          <a:p>
            <a:r>
              <a:rPr lang="en-GB" dirty="0"/>
              <a:t>Think </a:t>
            </a:r>
            <a:r>
              <a:rPr lang="en-GB" dirty="0" err="1"/>
              <a:t>bk</a:t>
            </a:r>
            <a:r>
              <a:rPr lang="en-GB" dirty="0"/>
              <a:t> to earlier exercise </a:t>
            </a:r>
          </a:p>
          <a:p>
            <a:r>
              <a:rPr lang="en-GB" dirty="0"/>
              <a:t>Matter of fact responses</a:t>
            </a:r>
          </a:p>
          <a:p>
            <a:r>
              <a:rPr lang="en-GB" dirty="0"/>
              <a:t>Best to call for help if need </a:t>
            </a:r>
          </a:p>
          <a:p>
            <a:r>
              <a:rPr lang="en-GB" dirty="0"/>
              <a:t>Not weakness – shows awareness of own feelings and needs - culture of helping each other out – change of adult can be supportive to children </a:t>
            </a:r>
          </a:p>
        </p:txBody>
      </p:sp>
      <p:sp>
        <p:nvSpPr>
          <p:cNvPr id="4" name="Slide Number Placeholder 3"/>
          <p:cNvSpPr>
            <a:spLocks noGrp="1"/>
          </p:cNvSpPr>
          <p:nvPr>
            <p:ph type="sldNum" sz="quarter" idx="10"/>
          </p:nvPr>
        </p:nvSpPr>
        <p:spPr/>
        <p:txBody>
          <a:bodyPr/>
          <a:lstStyle/>
          <a:p>
            <a:fld id="{92B68170-DE9A-4204-86DD-F893E772EFD7}" type="slidenum">
              <a:rPr lang="en-GB" smtClean="0"/>
              <a:t>25</a:t>
            </a:fld>
            <a:endParaRPr lang="en-GB"/>
          </a:p>
        </p:txBody>
      </p:sp>
    </p:spTree>
    <p:extLst>
      <p:ext uri="{BB962C8B-B14F-4D97-AF65-F5344CB8AC3E}">
        <p14:creationId xmlns:p14="http://schemas.microsoft.com/office/powerpoint/2010/main" val="2105494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8AE28D-FC11-4A59-9753-1412B3507DF3}" type="slidenum">
              <a:rPr lang="en-GB" smtClean="0"/>
              <a:t>26</a:t>
            </a:fld>
            <a:endParaRPr lang="en-GB"/>
          </a:p>
        </p:txBody>
      </p:sp>
    </p:spTree>
    <p:extLst>
      <p:ext uri="{BB962C8B-B14F-4D97-AF65-F5344CB8AC3E}">
        <p14:creationId xmlns:p14="http://schemas.microsoft.com/office/powerpoint/2010/main" val="3421402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Dismiss/disapproving</a:t>
            </a:r>
          </a:p>
        </p:txBody>
      </p:sp>
      <p:sp>
        <p:nvSpPr>
          <p:cNvPr id="4" name="Slide Number Placeholder 3"/>
          <p:cNvSpPr>
            <a:spLocks noGrp="1"/>
          </p:cNvSpPr>
          <p:nvPr>
            <p:ph type="sldNum" sz="quarter" idx="5"/>
          </p:nvPr>
        </p:nvSpPr>
        <p:spPr/>
        <p:txBody>
          <a:bodyPr/>
          <a:lstStyle/>
          <a:p>
            <a:fld id="{938AE28D-FC11-4A59-9753-1412B3507DF3}" type="slidenum">
              <a:rPr lang="en-GB" smtClean="0"/>
              <a:t>27</a:t>
            </a:fld>
            <a:endParaRPr lang="en-GB"/>
          </a:p>
        </p:txBody>
      </p:sp>
    </p:spTree>
    <p:extLst>
      <p:ext uri="{BB962C8B-B14F-4D97-AF65-F5344CB8AC3E}">
        <p14:creationId xmlns:p14="http://schemas.microsoft.com/office/powerpoint/2010/main" val="1825977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8AE28D-FC11-4A59-9753-1412B3507DF3}" type="slidenum">
              <a:rPr lang="en-GB" smtClean="0"/>
              <a:t>28</a:t>
            </a:fld>
            <a:endParaRPr lang="en-GB"/>
          </a:p>
        </p:txBody>
      </p:sp>
    </p:spTree>
    <p:extLst>
      <p:ext uri="{BB962C8B-B14F-4D97-AF65-F5344CB8AC3E}">
        <p14:creationId xmlns:p14="http://schemas.microsoft.com/office/powerpoint/2010/main" val="3805463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Emotion Coaching</a:t>
            </a:r>
          </a:p>
        </p:txBody>
      </p:sp>
      <p:sp>
        <p:nvSpPr>
          <p:cNvPr id="4" name="Slide Number Placeholder 3"/>
          <p:cNvSpPr>
            <a:spLocks noGrp="1"/>
          </p:cNvSpPr>
          <p:nvPr>
            <p:ph type="sldNum" sz="quarter" idx="10"/>
          </p:nvPr>
        </p:nvSpPr>
        <p:spPr/>
        <p:txBody>
          <a:bodyPr/>
          <a:lstStyle/>
          <a:p>
            <a:fld id="{92B68170-DE9A-4204-86DD-F893E772EFD7}" type="slidenum">
              <a:rPr lang="en-GB" smtClean="0"/>
              <a:t>29</a:t>
            </a:fld>
            <a:endParaRPr lang="en-GB"/>
          </a:p>
        </p:txBody>
      </p:sp>
    </p:spTree>
    <p:extLst>
      <p:ext uri="{BB962C8B-B14F-4D97-AF65-F5344CB8AC3E}">
        <p14:creationId xmlns:p14="http://schemas.microsoft.com/office/powerpoint/2010/main" val="410915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Respect- if others bring sensitive situation to be respectful and not share outside of the room. </a:t>
            </a:r>
          </a:p>
        </p:txBody>
      </p:sp>
      <p:sp>
        <p:nvSpPr>
          <p:cNvPr id="4" name="Slide Number Placeholder 3"/>
          <p:cNvSpPr>
            <a:spLocks noGrp="1"/>
          </p:cNvSpPr>
          <p:nvPr>
            <p:ph type="sldNum" sz="quarter" idx="5"/>
          </p:nvPr>
        </p:nvSpPr>
        <p:spPr/>
        <p:txBody>
          <a:bodyPr/>
          <a:lstStyle/>
          <a:p>
            <a:fld id="{938AE28D-FC11-4A59-9753-1412B3507DF3}" type="slidenum">
              <a:rPr lang="en-GB" smtClean="0"/>
              <a:t>3</a:t>
            </a:fld>
            <a:endParaRPr lang="en-GB"/>
          </a:p>
        </p:txBody>
      </p:sp>
    </p:spTree>
    <p:extLst>
      <p:ext uri="{BB962C8B-B14F-4D97-AF65-F5344CB8AC3E}">
        <p14:creationId xmlns:p14="http://schemas.microsoft.com/office/powerpoint/2010/main" val="650980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4124" indent="-293894" eaLnBrk="0" hangingPunct="0">
              <a:defRPr>
                <a:solidFill>
                  <a:schemeClr val="tx1"/>
                </a:solidFill>
                <a:latin typeface="Arial" pitchFamily="34" charset="0"/>
              </a:defRPr>
            </a:lvl2pPr>
            <a:lvl3pPr marL="1175576" indent="-235115" eaLnBrk="0" hangingPunct="0">
              <a:defRPr>
                <a:solidFill>
                  <a:schemeClr val="tx1"/>
                </a:solidFill>
                <a:latin typeface="Arial" pitchFamily="34" charset="0"/>
              </a:defRPr>
            </a:lvl3pPr>
            <a:lvl4pPr marL="1645806" indent="-235115" eaLnBrk="0" hangingPunct="0">
              <a:defRPr>
                <a:solidFill>
                  <a:schemeClr val="tx1"/>
                </a:solidFill>
                <a:latin typeface="Arial" pitchFamily="34" charset="0"/>
              </a:defRPr>
            </a:lvl4pPr>
            <a:lvl5pPr marL="2116036" indent="-235115" eaLnBrk="0" hangingPunct="0">
              <a:defRPr>
                <a:solidFill>
                  <a:schemeClr val="tx1"/>
                </a:solidFill>
                <a:latin typeface="Arial" pitchFamily="34" charset="0"/>
              </a:defRPr>
            </a:lvl5pPr>
            <a:lvl6pPr marL="2586266" indent="-235115" eaLnBrk="0" fontAlgn="base" hangingPunct="0">
              <a:spcBef>
                <a:spcPct val="0"/>
              </a:spcBef>
              <a:spcAft>
                <a:spcPct val="0"/>
              </a:spcAft>
              <a:defRPr>
                <a:solidFill>
                  <a:schemeClr val="tx1"/>
                </a:solidFill>
                <a:latin typeface="Arial" pitchFamily="34" charset="0"/>
              </a:defRPr>
            </a:lvl6pPr>
            <a:lvl7pPr marL="3056496" indent="-235115" eaLnBrk="0" fontAlgn="base" hangingPunct="0">
              <a:spcBef>
                <a:spcPct val="0"/>
              </a:spcBef>
              <a:spcAft>
                <a:spcPct val="0"/>
              </a:spcAft>
              <a:defRPr>
                <a:solidFill>
                  <a:schemeClr val="tx1"/>
                </a:solidFill>
                <a:latin typeface="Arial" pitchFamily="34" charset="0"/>
              </a:defRPr>
            </a:lvl7pPr>
            <a:lvl8pPr marL="3526727" indent="-235115" eaLnBrk="0" fontAlgn="base" hangingPunct="0">
              <a:spcBef>
                <a:spcPct val="0"/>
              </a:spcBef>
              <a:spcAft>
                <a:spcPct val="0"/>
              </a:spcAft>
              <a:defRPr>
                <a:solidFill>
                  <a:schemeClr val="tx1"/>
                </a:solidFill>
                <a:latin typeface="Arial" pitchFamily="34" charset="0"/>
              </a:defRPr>
            </a:lvl8pPr>
            <a:lvl9pPr marL="3996957" indent="-235115" eaLnBrk="0" fontAlgn="base" hangingPunct="0">
              <a:spcBef>
                <a:spcPct val="0"/>
              </a:spcBef>
              <a:spcAft>
                <a:spcPct val="0"/>
              </a:spcAft>
              <a:defRPr>
                <a:solidFill>
                  <a:schemeClr val="tx1"/>
                </a:solidFill>
                <a:latin typeface="Arial" pitchFamily="34" charset="0"/>
              </a:defRPr>
            </a:lvl9pPr>
          </a:lstStyle>
          <a:p>
            <a:pPr eaLnBrk="1" hangingPunct="1"/>
            <a:fld id="{B232E498-38C5-4888-9B75-8E56890AA968}" type="slidenum">
              <a:rPr lang="en-GB" smtClean="0"/>
              <a:pPr eaLnBrk="1" hangingPunct="1"/>
              <a:t>30</a:t>
            </a:fld>
            <a:endParaRPr lang="en-GB"/>
          </a:p>
        </p:txBody>
      </p:sp>
    </p:spTree>
    <p:extLst>
      <p:ext uri="{BB962C8B-B14F-4D97-AF65-F5344CB8AC3E}">
        <p14:creationId xmlns:p14="http://schemas.microsoft.com/office/powerpoint/2010/main" val="354181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rPr>
              <a:t>I used to work with a child where I would get quite anxious- once I told myself to breathe and that I can handle this, this really helped me in the future. </a:t>
            </a:r>
          </a:p>
          <a:p>
            <a:endParaRPr lang="en-US" dirty="0">
              <a:latin typeface="Arial" pitchFamily="34" charset="0"/>
            </a:endParaRPr>
          </a:p>
          <a:p>
            <a:r>
              <a:rPr lang="en-US" dirty="0">
                <a:latin typeface="Arial" pitchFamily="34" charset="0"/>
              </a:rPr>
              <a:t>Put my own oxygen mask on first. </a:t>
            </a:r>
          </a:p>
          <a:p>
            <a:endParaRPr lang="en-US" dirty="0">
              <a:latin typeface="Arial" pitchFamily="34" charset="0"/>
            </a:endParaRPr>
          </a:p>
          <a:p>
            <a:pPr eaLnBrk="1" hangingPunct="1">
              <a:lnSpc>
                <a:spcPct val="80000"/>
              </a:lnSpc>
            </a:pPr>
            <a:r>
              <a:rPr lang="en-GB" dirty="0"/>
              <a:t>Recognising the power and purpose </a:t>
            </a:r>
          </a:p>
          <a:p>
            <a:pPr eaLnBrk="1" hangingPunct="1">
              <a:lnSpc>
                <a:spcPct val="80000"/>
              </a:lnSpc>
              <a:buFont typeface="Arial" pitchFamily="34" charset="0"/>
              <a:buNone/>
            </a:pPr>
            <a:r>
              <a:rPr lang="en-GB" dirty="0"/>
              <a:t>    of emotions</a:t>
            </a:r>
          </a:p>
          <a:p>
            <a:pPr eaLnBrk="1" hangingPunct="1">
              <a:lnSpc>
                <a:spcPct val="80000"/>
              </a:lnSpc>
            </a:pPr>
            <a:r>
              <a:rPr lang="en-GB" dirty="0"/>
              <a:t>Empathising</a:t>
            </a:r>
          </a:p>
          <a:p>
            <a:pPr eaLnBrk="1" hangingPunct="1">
              <a:lnSpc>
                <a:spcPct val="80000"/>
              </a:lnSpc>
            </a:pPr>
            <a:r>
              <a:rPr lang="en-GB" dirty="0"/>
              <a:t>Active listening / Rapport building</a:t>
            </a:r>
          </a:p>
          <a:p>
            <a:pPr eaLnBrk="1" hangingPunct="1">
              <a:lnSpc>
                <a:spcPct val="80000"/>
              </a:lnSpc>
            </a:pPr>
            <a:r>
              <a:rPr lang="en-GB" dirty="0"/>
              <a:t>Scaffolding / Problem solving together</a:t>
            </a:r>
          </a:p>
          <a:p>
            <a:pPr eaLnBrk="1" hangingPunct="1">
              <a:lnSpc>
                <a:spcPct val="80000"/>
              </a:lnSpc>
            </a:pPr>
            <a:r>
              <a:rPr lang="en-GB" dirty="0"/>
              <a:t>Role-modelling</a:t>
            </a:r>
          </a:p>
          <a:p>
            <a:endParaRPr lang="en-US" dirty="0">
              <a:latin typeface="Arial"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4124" indent="-293894" eaLnBrk="0" hangingPunct="0">
              <a:defRPr>
                <a:solidFill>
                  <a:schemeClr val="tx1"/>
                </a:solidFill>
                <a:latin typeface="Arial" pitchFamily="34" charset="0"/>
              </a:defRPr>
            </a:lvl2pPr>
            <a:lvl3pPr marL="1175576" indent="-235115" eaLnBrk="0" hangingPunct="0">
              <a:defRPr>
                <a:solidFill>
                  <a:schemeClr val="tx1"/>
                </a:solidFill>
                <a:latin typeface="Arial" pitchFamily="34" charset="0"/>
              </a:defRPr>
            </a:lvl3pPr>
            <a:lvl4pPr marL="1645806" indent="-235115" eaLnBrk="0" hangingPunct="0">
              <a:defRPr>
                <a:solidFill>
                  <a:schemeClr val="tx1"/>
                </a:solidFill>
                <a:latin typeface="Arial" pitchFamily="34" charset="0"/>
              </a:defRPr>
            </a:lvl4pPr>
            <a:lvl5pPr marL="2116036" indent="-235115" eaLnBrk="0" hangingPunct="0">
              <a:defRPr>
                <a:solidFill>
                  <a:schemeClr val="tx1"/>
                </a:solidFill>
                <a:latin typeface="Arial" pitchFamily="34" charset="0"/>
              </a:defRPr>
            </a:lvl5pPr>
            <a:lvl6pPr marL="2586266" indent="-235115" eaLnBrk="0" fontAlgn="base" hangingPunct="0">
              <a:spcBef>
                <a:spcPct val="0"/>
              </a:spcBef>
              <a:spcAft>
                <a:spcPct val="0"/>
              </a:spcAft>
              <a:defRPr>
                <a:solidFill>
                  <a:schemeClr val="tx1"/>
                </a:solidFill>
                <a:latin typeface="Arial" pitchFamily="34" charset="0"/>
              </a:defRPr>
            </a:lvl6pPr>
            <a:lvl7pPr marL="3056496" indent="-235115" eaLnBrk="0" fontAlgn="base" hangingPunct="0">
              <a:spcBef>
                <a:spcPct val="0"/>
              </a:spcBef>
              <a:spcAft>
                <a:spcPct val="0"/>
              </a:spcAft>
              <a:defRPr>
                <a:solidFill>
                  <a:schemeClr val="tx1"/>
                </a:solidFill>
                <a:latin typeface="Arial" pitchFamily="34" charset="0"/>
              </a:defRPr>
            </a:lvl7pPr>
            <a:lvl8pPr marL="3526727" indent="-235115" eaLnBrk="0" fontAlgn="base" hangingPunct="0">
              <a:spcBef>
                <a:spcPct val="0"/>
              </a:spcBef>
              <a:spcAft>
                <a:spcPct val="0"/>
              </a:spcAft>
              <a:defRPr>
                <a:solidFill>
                  <a:schemeClr val="tx1"/>
                </a:solidFill>
                <a:latin typeface="Arial" pitchFamily="34" charset="0"/>
              </a:defRPr>
            </a:lvl8pPr>
            <a:lvl9pPr marL="3996957" indent="-235115" eaLnBrk="0" fontAlgn="base" hangingPunct="0">
              <a:spcBef>
                <a:spcPct val="0"/>
              </a:spcBef>
              <a:spcAft>
                <a:spcPct val="0"/>
              </a:spcAft>
              <a:defRPr>
                <a:solidFill>
                  <a:schemeClr val="tx1"/>
                </a:solidFill>
                <a:latin typeface="Arial" pitchFamily="34" charset="0"/>
              </a:defRPr>
            </a:lvl9pPr>
          </a:lstStyle>
          <a:p>
            <a:pPr eaLnBrk="1" hangingPunct="1"/>
            <a:fld id="{B232E498-38C5-4888-9B75-8E56890AA968}" type="slidenum">
              <a:rPr lang="en-GB" smtClean="0"/>
              <a:pPr eaLnBrk="1" hangingPunct="1"/>
              <a:t>31</a:t>
            </a:fld>
            <a:endParaRPr lang="en-GB"/>
          </a:p>
        </p:txBody>
      </p:sp>
    </p:spTree>
    <p:extLst>
      <p:ext uri="{BB962C8B-B14F-4D97-AF65-F5344CB8AC3E}">
        <p14:creationId xmlns:p14="http://schemas.microsoft.com/office/powerpoint/2010/main" val="211062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978794" y="9664299"/>
            <a:ext cx="3043848" cy="50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E132606-7F73-4B21-A14F-D122A1D79822}" type="slidenum">
              <a:rPr lang="en-GB" sz="1200"/>
              <a:pPr algn="r" eaLnBrk="1" hangingPunct="1"/>
              <a:t>32</a:t>
            </a:fld>
            <a:endParaRPr lang="en-GB" sz="12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rPr>
              <a:t>4:45</a:t>
            </a:r>
          </a:p>
        </p:txBody>
      </p:sp>
    </p:spTree>
    <p:extLst>
      <p:ext uri="{BB962C8B-B14F-4D97-AF65-F5344CB8AC3E}">
        <p14:creationId xmlns:p14="http://schemas.microsoft.com/office/powerpoint/2010/main" val="245185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rPr>
              <a:t>Affirm- gives a release</a:t>
            </a:r>
          </a:p>
          <a:p>
            <a:endParaRPr lang="en-US" dirty="0">
              <a:latin typeface="Arial" pitchFamily="34" charset="0"/>
            </a:endParaRPr>
          </a:p>
          <a:p>
            <a:r>
              <a:rPr lang="en-US" dirty="0">
                <a:latin typeface="Arial" pitchFamily="34" charset="0"/>
              </a:rPr>
              <a:t>As adults, we can sometimes ‘chose’ how we feel but this actually more about how we  can manage our emotions- this is a skill. </a:t>
            </a:r>
          </a:p>
          <a:p>
            <a:endParaRPr lang="en-US" dirty="0">
              <a:latin typeface="Arial" pitchFamily="34" charset="0"/>
            </a:endParaRPr>
          </a:p>
          <a:p>
            <a:r>
              <a:rPr lang="en-US" dirty="0">
                <a:latin typeface="Arial" pitchFamily="34" charset="0"/>
              </a:rPr>
              <a:t>Co-regulation- where a child requires an adult to help them to regulate or calm down. </a:t>
            </a:r>
          </a:p>
        </p:txBody>
      </p:sp>
      <p:sp>
        <p:nvSpPr>
          <p:cNvPr id="136196" name="Slide Number Placeholder 3"/>
          <p:cNvSpPr txBox="1">
            <a:spLocks noGrp="1"/>
          </p:cNvSpPr>
          <p:nvPr/>
        </p:nvSpPr>
        <p:spPr bwMode="auto">
          <a:xfrm>
            <a:off x="3978794" y="9664299"/>
            <a:ext cx="3043848" cy="50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FE022E4-795A-4872-93F3-D38D2DDD0946}" type="slidenum">
              <a:rPr lang="en-GB" sz="1200"/>
              <a:pPr algn="r" eaLnBrk="1" hangingPunct="1"/>
              <a:t>33</a:t>
            </a:fld>
            <a:endParaRPr lang="en-GB" sz="1200"/>
          </a:p>
        </p:txBody>
      </p:sp>
    </p:spTree>
    <p:extLst>
      <p:ext uri="{BB962C8B-B14F-4D97-AF65-F5344CB8AC3E}">
        <p14:creationId xmlns:p14="http://schemas.microsoft.com/office/powerpoint/2010/main" val="2893196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136196" name="Slide Number Placeholder 3"/>
          <p:cNvSpPr txBox="1">
            <a:spLocks noGrp="1"/>
          </p:cNvSpPr>
          <p:nvPr/>
        </p:nvSpPr>
        <p:spPr bwMode="auto">
          <a:xfrm>
            <a:off x="3978794" y="9664299"/>
            <a:ext cx="3043848" cy="50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FE022E4-795A-4872-93F3-D38D2DDD0946}" type="slidenum">
              <a:rPr lang="en-GB" sz="1200"/>
              <a:pPr algn="r" eaLnBrk="1" hangingPunct="1"/>
              <a:t>34</a:t>
            </a:fld>
            <a:endParaRPr lang="en-GB" sz="1200"/>
          </a:p>
        </p:txBody>
      </p:sp>
    </p:spTree>
    <p:extLst>
      <p:ext uri="{BB962C8B-B14F-4D97-AF65-F5344CB8AC3E}">
        <p14:creationId xmlns:p14="http://schemas.microsoft.com/office/powerpoint/2010/main" val="2958694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8AE28D-FC11-4A59-9753-1412B3507DF3}" type="slidenum">
              <a:rPr lang="en-GB" smtClean="0"/>
              <a:t>35</a:t>
            </a:fld>
            <a:endParaRPr lang="en-GB"/>
          </a:p>
        </p:txBody>
      </p:sp>
    </p:spTree>
    <p:extLst>
      <p:ext uri="{BB962C8B-B14F-4D97-AF65-F5344CB8AC3E}">
        <p14:creationId xmlns:p14="http://schemas.microsoft.com/office/powerpoint/2010/main" val="542705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Adult examples </a:t>
            </a:r>
          </a:p>
        </p:txBody>
      </p:sp>
      <p:sp>
        <p:nvSpPr>
          <p:cNvPr id="4" name="Slide Number Placeholder 3"/>
          <p:cNvSpPr>
            <a:spLocks noGrp="1"/>
          </p:cNvSpPr>
          <p:nvPr>
            <p:ph type="sldNum" sz="quarter" idx="10"/>
          </p:nvPr>
        </p:nvSpPr>
        <p:spPr/>
        <p:txBody>
          <a:bodyPr/>
          <a:lstStyle/>
          <a:p>
            <a:fld id="{92B68170-DE9A-4204-86DD-F893E772EFD7}" type="slidenum">
              <a:rPr lang="en-GB" smtClean="0"/>
              <a:t>36</a:t>
            </a:fld>
            <a:endParaRPr lang="en-GB"/>
          </a:p>
        </p:txBody>
      </p:sp>
    </p:spTree>
    <p:extLst>
      <p:ext uri="{BB962C8B-B14F-4D97-AF65-F5344CB8AC3E}">
        <p14:creationId xmlns:p14="http://schemas.microsoft.com/office/powerpoint/2010/main" val="3872582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4124" indent="-293894" eaLnBrk="0" hangingPunct="0">
              <a:defRPr>
                <a:solidFill>
                  <a:schemeClr val="tx1"/>
                </a:solidFill>
                <a:latin typeface="Arial" pitchFamily="34" charset="0"/>
              </a:defRPr>
            </a:lvl2pPr>
            <a:lvl3pPr marL="1175576" indent="-235115" eaLnBrk="0" hangingPunct="0">
              <a:defRPr>
                <a:solidFill>
                  <a:schemeClr val="tx1"/>
                </a:solidFill>
                <a:latin typeface="Arial" pitchFamily="34" charset="0"/>
              </a:defRPr>
            </a:lvl3pPr>
            <a:lvl4pPr marL="1645806" indent="-235115" eaLnBrk="0" hangingPunct="0">
              <a:defRPr>
                <a:solidFill>
                  <a:schemeClr val="tx1"/>
                </a:solidFill>
                <a:latin typeface="Arial" pitchFamily="34" charset="0"/>
              </a:defRPr>
            </a:lvl4pPr>
            <a:lvl5pPr marL="2116036" indent="-235115" eaLnBrk="0" hangingPunct="0">
              <a:defRPr>
                <a:solidFill>
                  <a:schemeClr val="tx1"/>
                </a:solidFill>
                <a:latin typeface="Arial" pitchFamily="34" charset="0"/>
              </a:defRPr>
            </a:lvl5pPr>
            <a:lvl6pPr marL="2586266" indent="-235115" eaLnBrk="0" fontAlgn="base" hangingPunct="0">
              <a:spcBef>
                <a:spcPct val="0"/>
              </a:spcBef>
              <a:spcAft>
                <a:spcPct val="0"/>
              </a:spcAft>
              <a:defRPr>
                <a:solidFill>
                  <a:schemeClr val="tx1"/>
                </a:solidFill>
                <a:latin typeface="Arial" pitchFamily="34" charset="0"/>
              </a:defRPr>
            </a:lvl6pPr>
            <a:lvl7pPr marL="3056496" indent="-235115" eaLnBrk="0" fontAlgn="base" hangingPunct="0">
              <a:spcBef>
                <a:spcPct val="0"/>
              </a:spcBef>
              <a:spcAft>
                <a:spcPct val="0"/>
              </a:spcAft>
              <a:defRPr>
                <a:solidFill>
                  <a:schemeClr val="tx1"/>
                </a:solidFill>
                <a:latin typeface="Arial" pitchFamily="34" charset="0"/>
              </a:defRPr>
            </a:lvl7pPr>
            <a:lvl8pPr marL="3526727" indent="-235115" eaLnBrk="0" fontAlgn="base" hangingPunct="0">
              <a:spcBef>
                <a:spcPct val="0"/>
              </a:spcBef>
              <a:spcAft>
                <a:spcPct val="0"/>
              </a:spcAft>
              <a:defRPr>
                <a:solidFill>
                  <a:schemeClr val="tx1"/>
                </a:solidFill>
                <a:latin typeface="Arial" pitchFamily="34" charset="0"/>
              </a:defRPr>
            </a:lvl8pPr>
            <a:lvl9pPr marL="3996957" indent="-235115" eaLnBrk="0" fontAlgn="base" hangingPunct="0">
              <a:spcBef>
                <a:spcPct val="0"/>
              </a:spcBef>
              <a:spcAft>
                <a:spcPct val="0"/>
              </a:spcAft>
              <a:defRPr>
                <a:solidFill>
                  <a:schemeClr val="tx1"/>
                </a:solidFill>
                <a:latin typeface="Arial" pitchFamily="34" charset="0"/>
              </a:defRPr>
            </a:lvl9pPr>
          </a:lstStyle>
          <a:p>
            <a:pPr eaLnBrk="1" hangingPunct="1"/>
            <a:fld id="{150AA50C-B5A6-49C6-9300-908EB3868C28}" type="slidenum">
              <a:rPr lang="en-AU" smtClean="0"/>
              <a:pPr eaLnBrk="1" hangingPunct="1"/>
              <a:t>37</a:t>
            </a:fld>
            <a:endParaRPr lang="en-AU"/>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dirty="0">
                <a:latin typeface="Arial" pitchFamily="34" charset="0"/>
              </a:rPr>
              <a:t>Label the emotion, empathised, set limit.</a:t>
            </a:r>
          </a:p>
          <a:p>
            <a:pPr eaLnBrk="1" hangingPunct="1"/>
            <a:endParaRPr lang="en-AU" dirty="0">
              <a:latin typeface="Arial" pitchFamily="34" charset="0"/>
            </a:endParaRPr>
          </a:p>
          <a:p>
            <a:pPr eaLnBrk="1" hangingPunct="1"/>
            <a:r>
              <a:rPr lang="en-AU" dirty="0">
                <a:latin typeface="Arial" pitchFamily="34" charset="0"/>
              </a:rPr>
              <a:t>If needed as some children keep emotions to themselves (withdrawn/quiet). They still feel these emotions and we want to help children to manage and resolve their emotions rather than keeping them inside. If we dismiss or disapprove the feelings, the children learn to hide them (this can also be because of </a:t>
            </a:r>
          </a:p>
          <a:p>
            <a:pPr eaLnBrk="1" hangingPunct="1"/>
            <a:endParaRPr lang="en-AU" dirty="0">
              <a:latin typeface="Arial" pitchFamily="34" charset="0"/>
            </a:endParaRPr>
          </a:p>
          <a:p>
            <a:pPr eaLnBrk="1" hangingPunct="1"/>
            <a:r>
              <a:rPr lang="en-AU" dirty="0">
                <a:latin typeface="Arial" pitchFamily="34" charset="0"/>
              </a:rPr>
              <a:t>I can see that you hit X because you were frustrated. It’s ok to feel frustrated, but it’s not ok to hit. </a:t>
            </a:r>
          </a:p>
          <a:p>
            <a:pPr eaLnBrk="1" hangingPunct="1"/>
            <a:endParaRPr lang="en-AU" dirty="0">
              <a:latin typeface="Arial" pitchFamily="34" charset="0"/>
            </a:endParaRPr>
          </a:p>
          <a:p>
            <a:pPr eaLnBrk="1" hangingPunct="1"/>
            <a:endParaRPr lang="en-AU" dirty="0">
              <a:latin typeface="Arial" pitchFamily="34" charset="0"/>
            </a:endParaRPr>
          </a:p>
        </p:txBody>
      </p:sp>
    </p:spTree>
    <p:extLst>
      <p:ext uri="{BB962C8B-B14F-4D97-AF65-F5344CB8AC3E}">
        <p14:creationId xmlns:p14="http://schemas.microsoft.com/office/powerpoint/2010/main" val="2519285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B68170-DE9A-4204-86DD-F893E772EFD7}" type="slidenum">
              <a:rPr lang="en-GB" smtClean="0"/>
              <a:t>38</a:t>
            </a:fld>
            <a:endParaRPr lang="en-GB"/>
          </a:p>
        </p:txBody>
      </p:sp>
    </p:spTree>
    <p:extLst>
      <p:ext uri="{BB962C8B-B14F-4D97-AF65-F5344CB8AC3E}">
        <p14:creationId xmlns:p14="http://schemas.microsoft.com/office/powerpoint/2010/main" val="666119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this needs to take place later. </a:t>
            </a:r>
          </a:p>
          <a:p>
            <a:endParaRPr lang="en-GB" dirty="0"/>
          </a:p>
          <a:p>
            <a:r>
              <a:rPr lang="en-GB" dirty="0"/>
              <a:t>There is no point trying to reason when a child is upset as the thinking and learning part of our brain is  not working properly. </a:t>
            </a:r>
          </a:p>
          <a:p>
            <a:endParaRPr lang="en-GB" dirty="0"/>
          </a:p>
          <a:p>
            <a:r>
              <a:rPr lang="en-GB" dirty="0"/>
              <a:t>Once they are safe- allow them to calm down and limit language at this stage. </a:t>
            </a:r>
          </a:p>
        </p:txBody>
      </p:sp>
      <p:sp>
        <p:nvSpPr>
          <p:cNvPr id="4" name="Slide Number Placeholder 3"/>
          <p:cNvSpPr>
            <a:spLocks noGrp="1"/>
          </p:cNvSpPr>
          <p:nvPr>
            <p:ph type="sldNum" sz="quarter" idx="10"/>
          </p:nvPr>
        </p:nvSpPr>
        <p:spPr/>
        <p:txBody>
          <a:bodyPr/>
          <a:lstStyle/>
          <a:p>
            <a:pPr>
              <a:defRPr/>
            </a:pPr>
            <a:fld id="{09B4C715-CE65-46FF-B8E7-B51A7B3CB635}" type="slidenum">
              <a:rPr lang="en-GB" smtClean="0"/>
              <a:pPr>
                <a:defRPr/>
              </a:pPr>
              <a:t>39</a:t>
            </a:fld>
            <a:endParaRPr lang="en-GB"/>
          </a:p>
        </p:txBody>
      </p:sp>
    </p:spTree>
    <p:extLst>
      <p:ext uri="{BB962C8B-B14F-4D97-AF65-F5344CB8AC3E}">
        <p14:creationId xmlns:p14="http://schemas.microsoft.com/office/powerpoint/2010/main" val="102069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Hopes for the session</a:t>
            </a:r>
          </a:p>
          <a:p>
            <a:endParaRPr lang="en-GB" dirty="0"/>
          </a:p>
          <a:p>
            <a:r>
              <a:rPr lang="en-GB" dirty="0"/>
              <a:t>Many Moss Hall Teachers use an EC approach</a:t>
            </a:r>
          </a:p>
        </p:txBody>
      </p:sp>
      <p:sp>
        <p:nvSpPr>
          <p:cNvPr id="4" name="Slide Number Placeholder 3"/>
          <p:cNvSpPr>
            <a:spLocks noGrp="1"/>
          </p:cNvSpPr>
          <p:nvPr>
            <p:ph type="sldNum" sz="quarter" idx="5"/>
          </p:nvPr>
        </p:nvSpPr>
        <p:spPr/>
        <p:txBody>
          <a:bodyPr/>
          <a:lstStyle/>
          <a:p>
            <a:fld id="{938AE28D-FC11-4A59-9753-1412B3507DF3}" type="slidenum">
              <a:rPr lang="en-GB" smtClean="0"/>
              <a:t>4</a:t>
            </a:fld>
            <a:endParaRPr lang="en-GB"/>
          </a:p>
        </p:txBody>
      </p:sp>
    </p:spTree>
    <p:extLst>
      <p:ext uri="{BB962C8B-B14F-4D97-AF65-F5344CB8AC3E}">
        <p14:creationId xmlns:p14="http://schemas.microsoft.com/office/powerpoint/2010/main" val="177980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9B4C715-CE65-46FF-B8E7-B51A7B3CB635}" type="slidenum">
              <a:rPr lang="en-GB" smtClean="0"/>
              <a:pPr>
                <a:defRPr/>
              </a:pPr>
              <a:t>40</a:t>
            </a:fld>
            <a:endParaRPr lang="en-GB"/>
          </a:p>
        </p:txBody>
      </p:sp>
    </p:spTree>
    <p:extLst>
      <p:ext uri="{BB962C8B-B14F-4D97-AF65-F5344CB8AC3E}">
        <p14:creationId xmlns:p14="http://schemas.microsoft.com/office/powerpoint/2010/main" val="1616912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r>
              <a:rPr lang="en-US" i="1" dirty="0"/>
              <a:t>‘You need to either….or…. which do you want to do?’</a:t>
            </a:r>
          </a:p>
          <a:p>
            <a:endParaRPr lang="en-GB" dirty="0"/>
          </a:p>
        </p:txBody>
      </p:sp>
      <p:sp>
        <p:nvSpPr>
          <p:cNvPr id="4" name="Slide Number Placeholder 3"/>
          <p:cNvSpPr>
            <a:spLocks noGrp="1"/>
          </p:cNvSpPr>
          <p:nvPr>
            <p:ph type="sldNum" sz="quarter" idx="10"/>
          </p:nvPr>
        </p:nvSpPr>
        <p:spPr/>
        <p:txBody>
          <a:bodyPr/>
          <a:lstStyle/>
          <a:p>
            <a:fld id="{92B68170-DE9A-4204-86DD-F893E772EFD7}" type="slidenum">
              <a:rPr lang="en-GB" smtClean="0"/>
              <a:t>41</a:t>
            </a:fld>
            <a:endParaRPr lang="en-GB"/>
          </a:p>
        </p:txBody>
      </p:sp>
    </p:spTree>
    <p:extLst>
      <p:ext uri="{BB962C8B-B14F-4D97-AF65-F5344CB8AC3E}">
        <p14:creationId xmlns:p14="http://schemas.microsoft.com/office/powerpoint/2010/main" val="1954854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for children who are not verbal</a:t>
            </a:r>
          </a:p>
          <a:p>
            <a:r>
              <a:rPr lang="en-GB" dirty="0"/>
              <a:t>What else might you want to use?</a:t>
            </a:r>
          </a:p>
          <a:p>
            <a:endParaRPr lang="en-GB" dirty="0"/>
          </a:p>
          <a:p>
            <a:r>
              <a:rPr lang="en-GB" dirty="0"/>
              <a:t>Still model the same structure</a:t>
            </a:r>
          </a:p>
          <a:p>
            <a:endParaRPr lang="en-GB" dirty="0"/>
          </a:p>
          <a:p>
            <a:r>
              <a:rPr lang="en-GB" dirty="0"/>
              <a:t>Give ways to communicate feelings and solve problems- pictures of things they can do to calm down e.g. quiet space, movement. </a:t>
            </a:r>
          </a:p>
        </p:txBody>
      </p:sp>
      <p:sp>
        <p:nvSpPr>
          <p:cNvPr id="4" name="Slide Number Placeholder 3"/>
          <p:cNvSpPr>
            <a:spLocks noGrp="1"/>
          </p:cNvSpPr>
          <p:nvPr>
            <p:ph type="sldNum" sz="quarter" idx="10"/>
          </p:nvPr>
        </p:nvSpPr>
        <p:spPr/>
        <p:txBody>
          <a:bodyPr/>
          <a:lstStyle/>
          <a:p>
            <a:fld id="{92B68170-DE9A-4204-86DD-F893E772EFD7}" type="slidenum">
              <a:rPr lang="en-GB" smtClean="0"/>
              <a:t>42</a:t>
            </a:fld>
            <a:endParaRPr lang="en-GB"/>
          </a:p>
        </p:txBody>
      </p:sp>
    </p:spTree>
    <p:extLst>
      <p:ext uri="{BB962C8B-B14F-4D97-AF65-F5344CB8AC3E}">
        <p14:creationId xmlns:p14="http://schemas.microsoft.com/office/powerpoint/2010/main" val="37592107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B68170-DE9A-4204-86DD-F893E772EFD7}" type="slidenum">
              <a:rPr lang="en-GB" smtClean="0"/>
              <a:t>43</a:t>
            </a:fld>
            <a:endParaRPr lang="en-GB"/>
          </a:p>
        </p:txBody>
      </p:sp>
    </p:spTree>
    <p:extLst>
      <p:ext uri="{BB962C8B-B14F-4D97-AF65-F5344CB8AC3E}">
        <p14:creationId xmlns:p14="http://schemas.microsoft.com/office/powerpoint/2010/main" val="4038025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4124" indent="-293894" eaLnBrk="0" hangingPunct="0">
              <a:defRPr>
                <a:solidFill>
                  <a:schemeClr val="tx1"/>
                </a:solidFill>
                <a:latin typeface="Arial" pitchFamily="34" charset="0"/>
              </a:defRPr>
            </a:lvl2pPr>
            <a:lvl3pPr marL="1175576" indent="-235115" eaLnBrk="0" hangingPunct="0">
              <a:defRPr>
                <a:solidFill>
                  <a:schemeClr val="tx1"/>
                </a:solidFill>
                <a:latin typeface="Arial" pitchFamily="34" charset="0"/>
              </a:defRPr>
            </a:lvl3pPr>
            <a:lvl4pPr marL="1645806" indent="-235115" eaLnBrk="0" hangingPunct="0">
              <a:defRPr>
                <a:solidFill>
                  <a:schemeClr val="tx1"/>
                </a:solidFill>
                <a:latin typeface="Arial" pitchFamily="34" charset="0"/>
              </a:defRPr>
            </a:lvl4pPr>
            <a:lvl5pPr marL="2116036" indent="-235115" eaLnBrk="0" hangingPunct="0">
              <a:defRPr>
                <a:solidFill>
                  <a:schemeClr val="tx1"/>
                </a:solidFill>
                <a:latin typeface="Arial" pitchFamily="34" charset="0"/>
              </a:defRPr>
            </a:lvl5pPr>
            <a:lvl6pPr marL="2586266" indent="-235115" eaLnBrk="0" fontAlgn="base" hangingPunct="0">
              <a:spcBef>
                <a:spcPct val="0"/>
              </a:spcBef>
              <a:spcAft>
                <a:spcPct val="0"/>
              </a:spcAft>
              <a:defRPr>
                <a:solidFill>
                  <a:schemeClr val="tx1"/>
                </a:solidFill>
                <a:latin typeface="Arial" pitchFamily="34" charset="0"/>
              </a:defRPr>
            </a:lvl6pPr>
            <a:lvl7pPr marL="3056496" indent="-235115" eaLnBrk="0" fontAlgn="base" hangingPunct="0">
              <a:spcBef>
                <a:spcPct val="0"/>
              </a:spcBef>
              <a:spcAft>
                <a:spcPct val="0"/>
              </a:spcAft>
              <a:defRPr>
                <a:solidFill>
                  <a:schemeClr val="tx1"/>
                </a:solidFill>
                <a:latin typeface="Arial" pitchFamily="34" charset="0"/>
              </a:defRPr>
            </a:lvl7pPr>
            <a:lvl8pPr marL="3526727" indent="-235115" eaLnBrk="0" fontAlgn="base" hangingPunct="0">
              <a:spcBef>
                <a:spcPct val="0"/>
              </a:spcBef>
              <a:spcAft>
                <a:spcPct val="0"/>
              </a:spcAft>
              <a:defRPr>
                <a:solidFill>
                  <a:schemeClr val="tx1"/>
                </a:solidFill>
                <a:latin typeface="Arial" pitchFamily="34" charset="0"/>
              </a:defRPr>
            </a:lvl8pPr>
            <a:lvl9pPr marL="3996957" indent="-235115" eaLnBrk="0" fontAlgn="base" hangingPunct="0">
              <a:spcBef>
                <a:spcPct val="0"/>
              </a:spcBef>
              <a:spcAft>
                <a:spcPct val="0"/>
              </a:spcAft>
              <a:defRPr>
                <a:solidFill>
                  <a:schemeClr val="tx1"/>
                </a:solidFill>
                <a:latin typeface="Arial" pitchFamily="34" charset="0"/>
              </a:defRPr>
            </a:lvl9pPr>
          </a:lstStyle>
          <a:p>
            <a:pPr eaLnBrk="1" hangingPunct="1"/>
            <a:fld id="{3C15A7D4-7CB6-4768-865B-579162DCC282}" type="slidenum">
              <a:rPr lang="en-GB" smtClean="0"/>
              <a:pPr eaLnBrk="1" hangingPunct="1"/>
              <a:t>44</a:t>
            </a:fld>
            <a:endParaRPr lang="en-GB"/>
          </a:p>
        </p:txBody>
      </p:sp>
    </p:spTree>
    <p:extLst>
      <p:ext uri="{BB962C8B-B14F-4D97-AF65-F5344CB8AC3E}">
        <p14:creationId xmlns:p14="http://schemas.microsoft.com/office/powerpoint/2010/main" val="3440133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B68170-DE9A-4204-86DD-F893E772EFD7}" type="slidenum">
              <a:rPr lang="en-GB" smtClean="0"/>
              <a:t>45</a:t>
            </a:fld>
            <a:endParaRPr lang="en-GB"/>
          </a:p>
        </p:txBody>
      </p:sp>
    </p:spTree>
    <p:extLst>
      <p:ext uri="{BB962C8B-B14F-4D97-AF65-F5344CB8AC3E}">
        <p14:creationId xmlns:p14="http://schemas.microsoft.com/office/powerpoint/2010/main" val="4102485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4124" indent="-293894" eaLnBrk="0" hangingPunct="0">
              <a:defRPr>
                <a:solidFill>
                  <a:schemeClr val="tx1"/>
                </a:solidFill>
                <a:latin typeface="Arial" pitchFamily="34" charset="0"/>
              </a:defRPr>
            </a:lvl2pPr>
            <a:lvl3pPr marL="1175576" indent="-235115" eaLnBrk="0" hangingPunct="0">
              <a:defRPr>
                <a:solidFill>
                  <a:schemeClr val="tx1"/>
                </a:solidFill>
                <a:latin typeface="Arial" pitchFamily="34" charset="0"/>
              </a:defRPr>
            </a:lvl3pPr>
            <a:lvl4pPr marL="1645806" indent="-235115" eaLnBrk="0" hangingPunct="0">
              <a:defRPr>
                <a:solidFill>
                  <a:schemeClr val="tx1"/>
                </a:solidFill>
                <a:latin typeface="Arial" pitchFamily="34" charset="0"/>
              </a:defRPr>
            </a:lvl4pPr>
            <a:lvl5pPr marL="2116036" indent="-235115" eaLnBrk="0" hangingPunct="0">
              <a:defRPr>
                <a:solidFill>
                  <a:schemeClr val="tx1"/>
                </a:solidFill>
                <a:latin typeface="Arial" pitchFamily="34" charset="0"/>
              </a:defRPr>
            </a:lvl5pPr>
            <a:lvl6pPr marL="2586266" indent="-235115" eaLnBrk="0" fontAlgn="base" hangingPunct="0">
              <a:spcBef>
                <a:spcPct val="0"/>
              </a:spcBef>
              <a:spcAft>
                <a:spcPct val="0"/>
              </a:spcAft>
              <a:defRPr>
                <a:solidFill>
                  <a:schemeClr val="tx1"/>
                </a:solidFill>
                <a:latin typeface="Arial" pitchFamily="34" charset="0"/>
              </a:defRPr>
            </a:lvl6pPr>
            <a:lvl7pPr marL="3056496" indent="-235115" eaLnBrk="0" fontAlgn="base" hangingPunct="0">
              <a:spcBef>
                <a:spcPct val="0"/>
              </a:spcBef>
              <a:spcAft>
                <a:spcPct val="0"/>
              </a:spcAft>
              <a:defRPr>
                <a:solidFill>
                  <a:schemeClr val="tx1"/>
                </a:solidFill>
                <a:latin typeface="Arial" pitchFamily="34" charset="0"/>
              </a:defRPr>
            </a:lvl7pPr>
            <a:lvl8pPr marL="3526727" indent="-235115" eaLnBrk="0" fontAlgn="base" hangingPunct="0">
              <a:spcBef>
                <a:spcPct val="0"/>
              </a:spcBef>
              <a:spcAft>
                <a:spcPct val="0"/>
              </a:spcAft>
              <a:defRPr>
                <a:solidFill>
                  <a:schemeClr val="tx1"/>
                </a:solidFill>
                <a:latin typeface="Arial" pitchFamily="34" charset="0"/>
              </a:defRPr>
            </a:lvl8pPr>
            <a:lvl9pPr marL="3996957" indent="-235115" eaLnBrk="0" fontAlgn="base" hangingPunct="0">
              <a:spcBef>
                <a:spcPct val="0"/>
              </a:spcBef>
              <a:spcAft>
                <a:spcPct val="0"/>
              </a:spcAft>
              <a:defRPr>
                <a:solidFill>
                  <a:schemeClr val="tx1"/>
                </a:solidFill>
                <a:latin typeface="Arial" pitchFamily="34" charset="0"/>
              </a:defRPr>
            </a:lvl9pPr>
          </a:lstStyle>
          <a:p>
            <a:pPr eaLnBrk="1" hangingPunct="1"/>
            <a:fld id="{C18E2838-AC72-444D-BBE6-AF46B74A0FCD}" type="slidenum">
              <a:rPr lang="en-GB" smtClean="0"/>
              <a:pPr eaLnBrk="1" hangingPunct="1"/>
              <a:t>46</a:t>
            </a:fld>
            <a:endParaRPr lang="en-GB"/>
          </a:p>
        </p:txBody>
      </p:sp>
    </p:spTree>
    <p:extLst>
      <p:ext uri="{BB962C8B-B14F-4D97-AF65-F5344CB8AC3E}">
        <p14:creationId xmlns:p14="http://schemas.microsoft.com/office/powerpoint/2010/main" val="23545821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a:t>
            </a:r>
          </a:p>
        </p:txBody>
      </p:sp>
      <p:sp>
        <p:nvSpPr>
          <p:cNvPr id="4" name="Slide Number Placeholder 3"/>
          <p:cNvSpPr>
            <a:spLocks noGrp="1"/>
          </p:cNvSpPr>
          <p:nvPr>
            <p:ph type="sldNum" sz="quarter" idx="5"/>
          </p:nvPr>
        </p:nvSpPr>
        <p:spPr/>
        <p:txBody>
          <a:bodyPr/>
          <a:lstStyle/>
          <a:p>
            <a:fld id="{938AE28D-FC11-4A59-9753-1412B3507DF3}" type="slidenum">
              <a:rPr lang="en-GB" smtClean="0"/>
              <a:t>47</a:t>
            </a:fld>
            <a:endParaRPr lang="en-GB"/>
          </a:p>
        </p:txBody>
      </p:sp>
    </p:spTree>
    <p:extLst>
      <p:ext uri="{BB962C8B-B14F-4D97-AF65-F5344CB8AC3E}">
        <p14:creationId xmlns:p14="http://schemas.microsoft.com/office/powerpoint/2010/main" val="41424850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B68170-DE9A-4204-86DD-F893E772EFD7}" type="slidenum">
              <a:rPr lang="en-GB" smtClean="0"/>
              <a:t>48</a:t>
            </a:fld>
            <a:endParaRPr lang="en-GB"/>
          </a:p>
        </p:txBody>
      </p:sp>
    </p:spTree>
    <p:extLst>
      <p:ext uri="{BB962C8B-B14F-4D97-AF65-F5344CB8AC3E}">
        <p14:creationId xmlns:p14="http://schemas.microsoft.com/office/powerpoint/2010/main" val="60826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8AE28D-FC11-4A59-9753-1412B3507DF3}" type="slidenum">
              <a:rPr lang="en-GB" smtClean="0"/>
              <a:t>49</a:t>
            </a:fld>
            <a:endParaRPr lang="en-GB"/>
          </a:p>
        </p:txBody>
      </p:sp>
    </p:spTree>
    <p:extLst>
      <p:ext uri="{BB962C8B-B14F-4D97-AF65-F5344CB8AC3E}">
        <p14:creationId xmlns:p14="http://schemas.microsoft.com/office/powerpoint/2010/main" val="187575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to </a:t>
            </a:r>
            <a:r>
              <a:rPr lang="en-GB" dirty="0" err="1"/>
              <a:t>acknolwege</a:t>
            </a:r>
            <a:r>
              <a:rPr lang="en-GB" dirty="0"/>
              <a:t> feelings as they inform how we act .</a:t>
            </a:r>
          </a:p>
          <a:p>
            <a:endParaRPr lang="en-GB" dirty="0"/>
          </a:p>
          <a:p>
            <a:r>
              <a:rPr lang="en-GB" dirty="0"/>
              <a:t>Behaviour tells us important information about what children need. </a:t>
            </a:r>
          </a:p>
          <a:p>
            <a:endParaRPr lang="en-GB" dirty="0"/>
          </a:p>
          <a:p>
            <a:r>
              <a:rPr lang="en-GB" dirty="0"/>
              <a:t>Behaviour is a form of communication- </a:t>
            </a:r>
            <a:r>
              <a:rPr lang="en-US" b="0" i="0" dirty="0" err="1">
                <a:solidFill>
                  <a:srgbClr val="111111"/>
                </a:solidFill>
                <a:effectLst/>
                <a:latin typeface="Roboto" panose="02000000000000000000" pitchFamily="2" charset="0"/>
              </a:rPr>
              <a:t>Behaviour</a:t>
            </a:r>
            <a:r>
              <a:rPr lang="en-US" b="0" i="0" dirty="0">
                <a:solidFill>
                  <a:srgbClr val="111111"/>
                </a:solidFill>
                <a:effectLst/>
                <a:latin typeface="Roboto" panose="02000000000000000000" pitchFamily="2" charset="0"/>
              </a:rPr>
              <a:t> is a</a:t>
            </a:r>
            <a:r>
              <a:rPr lang="en-US" b="1" i="0" dirty="0">
                <a:solidFill>
                  <a:srgbClr val="111111"/>
                </a:solidFill>
                <a:effectLst/>
                <a:latin typeface="Roboto" panose="02000000000000000000" pitchFamily="2" charset="0"/>
              </a:rPr>
              <a:t> means of communication</a:t>
            </a:r>
            <a:r>
              <a:rPr lang="en-US" b="0" i="0" dirty="0">
                <a:solidFill>
                  <a:srgbClr val="111111"/>
                </a:solidFill>
                <a:effectLst/>
                <a:latin typeface="Roboto" panose="02000000000000000000" pitchFamily="2" charset="0"/>
              </a:rPr>
              <a:t>, and all </a:t>
            </a:r>
            <a:r>
              <a:rPr lang="en-US" b="0" i="0" dirty="0" err="1">
                <a:solidFill>
                  <a:srgbClr val="111111"/>
                </a:solidFill>
                <a:effectLst/>
                <a:latin typeface="Roboto" panose="02000000000000000000" pitchFamily="2" charset="0"/>
              </a:rPr>
              <a:t>behaviour</a:t>
            </a:r>
            <a:r>
              <a:rPr lang="en-US" b="0" i="0" dirty="0">
                <a:solidFill>
                  <a:srgbClr val="111111"/>
                </a:solidFill>
                <a:effectLst/>
                <a:latin typeface="Roboto" panose="02000000000000000000" pitchFamily="2" charset="0"/>
              </a:rPr>
              <a:t> has a functional element- it tells us about something the child needs. When we look at it this way we can address underlying need and redirect </a:t>
            </a:r>
            <a:r>
              <a:rPr lang="en-US" b="0" i="0" dirty="0" err="1">
                <a:solidFill>
                  <a:srgbClr val="111111"/>
                </a:solidFill>
                <a:effectLst/>
                <a:latin typeface="Roboto" panose="02000000000000000000" pitchFamily="2" charset="0"/>
              </a:rPr>
              <a:t>behaviour</a:t>
            </a:r>
            <a:r>
              <a:rPr lang="en-US" b="0" i="0" dirty="0">
                <a:solidFill>
                  <a:srgbClr val="111111"/>
                </a:solidFill>
                <a:effectLst/>
                <a:latin typeface="Roboto" panose="02000000000000000000" pitchFamily="2" charset="0"/>
              </a:rPr>
              <a:t> to more acceptable alternatives. </a:t>
            </a:r>
            <a:endParaRPr lang="en-GB" dirty="0"/>
          </a:p>
        </p:txBody>
      </p:sp>
      <p:sp>
        <p:nvSpPr>
          <p:cNvPr id="4" name="Slide Number Placeholder 3"/>
          <p:cNvSpPr>
            <a:spLocks noGrp="1"/>
          </p:cNvSpPr>
          <p:nvPr>
            <p:ph type="sldNum" sz="quarter" idx="5"/>
          </p:nvPr>
        </p:nvSpPr>
        <p:spPr/>
        <p:txBody>
          <a:bodyPr/>
          <a:lstStyle/>
          <a:p>
            <a:fld id="{938AE28D-FC11-4A59-9753-1412B3507DF3}" type="slidenum">
              <a:rPr lang="en-GB" smtClean="0"/>
              <a:t>5</a:t>
            </a:fld>
            <a:endParaRPr lang="en-GB"/>
          </a:p>
        </p:txBody>
      </p:sp>
    </p:spTree>
    <p:extLst>
      <p:ext uri="{BB962C8B-B14F-4D97-AF65-F5344CB8AC3E}">
        <p14:creationId xmlns:p14="http://schemas.microsoft.com/office/powerpoint/2010/main" val="17061794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8AE28D-FC11-4A59-9753-1412B3507DF3}" type="slidenum">
              <a:rPr lang="en-GB" smtClean="0"/>
              <a:t>50</a:t>
            </a:fld>
            <a:endParaRPr lang="en-GB"/>
          </a:p>
        </p:txBody>
      </p:sp>
    </p:spTree>
    <p:extLst>
      <p:ext uri="{BB962C8B-B14F-4D97-AF65-F5344CB8AC3E}">
        <p14:creationId xmlns:p14="http://schemas.microsoft.com/office/powerpoint/2010/main" val="188371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to teach skills to recognise and manage our emotions just like any other skills. </a:t>
            </a:r>
          </a:p>
        </p:txBody>
      </p:sp>
      <p:sp>
        <p:nvSpPr>
          <p:cNvPr id="4" name="Slide Number Placeholder 3"/>
          <p:cNvSpPr>
            <a:spLocks noGrp="1"/>
          </p:cNvSpPr>
          <p:nvPr>
            <p:ph type="sldNum" sz="quarter" idx="5"/>
          </p:nvPr>
        </p:nvSpPr>
        <p:spPr/>
        <p:txBody>
          <a:bodyPr/>
          <a:lstStyle/>
          <a:p>
            <a:fld id="{938AE28D-FC11-4A59-9753-1412B3507DF3}" type="slidenum">
              <a:rPr lang="en-GB" smtClean="0"/>
              <a:t>6</a:t>
            </a:fld>
            <a:endParaRPr lang="en-GB"/>
          </a:p>
        </p:txBody>
      </p:sp>
    </p:spTree>
    <p:extLst>
      <p:ext uri="{BB962C8B-B14F-4D97-AF65-F5344CB8AC3E}">
        <p14:creationId xmlns:p14="http://schemas.microsoft.com/office/powerpoint/2010/main" val="211684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3-3:45</a:t>
            </a:r>
          </a:p>
          <a:p>
            <a:endParaRPr lang="en-GB" dirty="0"/>
          </a:p>
          <a:p>
            <a:r>
              <a:rPr lang="en-GB" dirty="0"/>
              <a:t>Caveat – secure in general with adults- so this will be teachers school staff also. </a:t>
            </a:r>
          </a:p>
          <a:p>
            <a:endParaRPr lang="en-GB" dirty="0"/>
          </a:p>
          <a:p>
            <a:endParaRPr lang="en-GB" dirty="0"/>
          </a:p>
        </p:txBody>
      </p:sp>
      <p:sp>
        <p:nvSpPr>
          <p:cNvPr id="4" name="Slide Number Placeholder 3"/>
          <p:cNvSpPr>
            <a:spLocks noGrp="1"/>
          </p:cNvSpPr>
          <p:nvPr>
            <p:ph type="sldNum" sz="quarter" idx="5"/>
          </p:nvPr>
        </p:nvSpPr>
        <p:spPr/>
        <p:txBody>
          <a:bodyPr/>
          <a:lstStyle/>
          <a:p>
            <a:fld id="{938AE28D-FC11-4A59-9753-1412B3507DF3}" type="slidenum">
              <a:rPr lang="en-GB" smtClean="0"/>
              <a:t>7</a:t>
            </a:fld>
            <a:endParaRPr lang="en-GB"/>
          </a:p>
        </p:txBody>
      </p:sp>
    </p:spTree>
    <p:extLst>
      <p:ext uri="{BB962C8B-B14F-4D97-AF65-F5344CB8AC3E}">
        <p14:creationId xmlns:p14="http://schemas.microsoft.com/office/powerpoint/2010/main" val="1100457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8AE28D-FC11-4A59-9753-1412B3507DF3}" type="slidenum">
              <a:rPr lang="en-GB" smtClean="0"/>
              <a:t>8</a:t>
            </a:fld>
            <a:endParaRPr lang="en-GB"/>
          </a:p>
        </p:txBody>
      </p:sp>
    </p:spTree>
    <p:extLst>
      <p:ext uri="{BB962C8B-B14F-4D97-AF65-F5344CB8AC3E}">
        <p14:creationId xmlns:p14="http://schemas.microsoft.com/office/powerpoint/2010/main" val="156185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Maslow’s hierarchy of needs</a:t>
            </a:r>
          </a:p>
          <a:p>
            <a:endParaRPr lang="en-GB" dirty="0"/>
          </a:p>
          <a:p>
            <a:endParaRPr lang="en-GB" dirty="0"/>
          </a:p>
        </p:txBody>
      </p:sp>
      <p:sp>
        <p:nvSpPr>
          <p:cNvPr id="4" name="Slide Number Placeholder 3"/>
          <p:cNvSpPr>
            <a:spLocks noGrp="1"/>
          </p:cNvSpPr>
          <p:nvPr>
            <p:ph type="sldNum" sz="quarter" idx="5"/>
          </p:nvPr>
        </p:nvSpPr>
        <p:spPr/>
        <p:txBody>
          <a:bodyPr/>
          <a:lstStyle/>
          <a:p>
            <a:pPr defTabSz="940460">
              <a:defRPr/>
            </a:pPr>
            <a:fld id="{79611F05-0F26-4224-B853-797C1463E011}" type="slidenum">
              <a:rPr lang="en-GB">
                <a:solidFill>
                  <a:prstClr val="black"/>
                </a:solidFill>
                <a:latin typeface="Calibri" panose="020F0502020204030204"/>
              </a:rPr>
              <a:pPr defTabSz="940460">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384302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7015A-3D30-90DB-FADB-5D9932B447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98A11DA-773C-05E8-8282-FF275D293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F7B792-FC20-52AE-09EE-FD2EBFDC507F}"/>
              </a:ext>
            </a:extLst>
          </p:cNvPr>
          <p:cNvSpPr>
            <a:spLocks noGrp="1"/>
          </p:cNvSpPr>
          <p:nvPr>
            <p:ph type="dt" sz="half" idx="10"/>
          </p:nvPr>
        </p:nvSpPr>
        <p:spPr/>
        <p:txBody>
          <a:bodyPr/>
          <a:lstStyle/>
          <a:p>
            <a:fld id="{C4E5CABB-4948-40DF-9076-EEABAD027093}" type="datetimeFigureOut">
              <a:rPr lang="en-GB" smtClean="0"/>
              <a:t>09/12/2022</a:t>
            </a:fld>
            <a:endParaRPr lang="en-GB"/>
          </a:p>
        </p:txBody>
      </p:sp>
      <p:sp>
        <p:nvSpPr>
          <p:cNvPr id="5" name="Footer Placeholder 4">
            <a:extLst>
              <a:ext uri="{FF2B5EF4-FFF2-40B4-BE49-F238E27FC236}">
                <a16:creationId xmlns:a16="http://schemas.microsoft.com/office/drawing/2014/main" id="{A79A708D-AF10-4F5F-E00A-C718AECE3C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9F53EC-8710-E5E5-700A-56AED27BBF0C}"/>
              </a:ext>
            </a:extLst>
          </p:cNvPr>
          <p:cNvSpPr>
            <a:spLocks noGrp="1"/>
          </p:cNvSpPr>
          <p:nvPr>
            <p:ph type="sldNum" sz="quarter" idx="12"/>
          </p:nvPr>
        </p:nvSpPr>
        <p:spPr/>
        <p:txBody>
          <a:bodyPr/>
          <a:lstStyle/>
          <a:p>
            <a:fld id="{21B44C18-5146-4321-989D-3D8390B9AC24}" type="slidenum">
              <a:rPr lang="en-GB" smtClean="0"/>
              <a:t>‹#›</a:t>
            </a:fld>
            <a:endParaRPr lang="en-GB"/>
          </a:p>
        </p:txBody>
      </p:sp>
    </p:spTree>
    <p:extLst>
      <p:ext uri="{BB962C8B-B14F-4D97-AF65-F5344CB8AC3E}">
        <p14:creationId xmlns:p14="http://schemas.microsoft.com/office/powerpoint/2010/main" val="1925848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C2618-2EF0-DC2E-D5EC-2F1C113908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5656AE-F6F9-8DB9-2CC9-BEAB86B1B1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E2985D-237E-5319-63A7-881B1446B730}"/>
              </a:ext>
            </a:extLst>
          </p:cNvPr>
          <p:cNvSpPr>
            <a:spLocks noGrp="1"/>
          </p:cNvSpPr>
          <p:nvPr>
            <p:ph type="dt" sz="half" idx="10"/>
          </p:nvPr>
        </p:nvSpPr>
        <p:spPr/>
        <p:txBody>
          <a:bodyPr/>
          <a:lstStyle/>
          <a:p>
            <a:fld id="{C4E5CABB-4948-40DF-9076-EEABAD027093}" type="datetimeFigureOut">
              <a:rPr lang="en-GB" smtClean="0"/>
              <a:t>09/12/2022</a:t>
            </a:fld>
            <a:endParaRPr lang="en-GB"/>
          </a:p>
        </p:txBody>
      </p:sp>
      <p:sp>
        <p:nvSpPr>
          <p:cNvPr id="5" name="Footer Placeholder 4">
            <a:extLst>
              <a:ext uri="{FF2B5EF4-FFF2-40B4-BE49-F238E27FC236}">
                <a16:creationId xmlns:a16="http://schemas.microsoft.com/office/drawing/2014/main" id="{692BA5D0-0345-351F-A946-8335CCF46F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9D855F-3121-AB9E-E372-C15CB4FE7259}"/>
              </a:ext>
            </a:extLst>
          </p:cNvPr>
          <p:cNvSpPr>
            <a:spLocks noGrp="1"/>
          </p:cNvSpPr>
          <p:nvPr>
            <p:ph type="sldNum" sz="quarter" idx="12"/>
          </p:nvPr>
        </p:nvSpPr>
        <p:spPr/>
        <p:txBody>
          <a:bodyPr/>
          <a:lstStyle/>
          <a:p>
            <a:fld id="{21B44C18-5146-4321-989D-3D8390B9AC24}" type="slidenum">
              <a:rPr lang="en-GB" smtClean="0"/>
              <a:t>‹#›</a:t>
            </a:fld>
            <a:endParaRPr lang="en-GB"/>
          </a:p>
        </p:txBody>
      </p:sp>
    </p:spTree>
    <p:extLst>
      <p:ext uri="{BB962C8B-B14F-4D97-AF65-F5344CB8AC3E}">
        <p14:creationId xmlns:p14="http://schemas.microsoft.com/office/powerpoint/2010/main" val="4233603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E7CE7-CC07-BA11-65E4-AC36EDECF5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FDD39C-0BF5-63D6-05AF-328BF450F6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C501FE-4002-71A5-F5D4-F16D18E392DA}"/>
              </a:ext>
            </a:extLst>
          </p:cNvPr>
          <p:cNvSpPr>
            <a:spLocks noGrp="1"/>
          </p:cNvSpPr>
          <p:nvPr>
            <p:ph type="dt" sz="half" idx="10"/>
          </p:nvPr>
        </p:nvSpPr>
        <p:spPr/>
        <p:txBody>
          <a:bodyPr/>
          <a:lstStyle/>
          <a:p>
            <a:fld id="{C4E5CABB-4948-40DF-9076-EEABAD027093}" type="datetimeFigureOut">
              <a:rPr lang="en-GB" smtClean="0"/>
              <a:t>09/12/2022</a:t>
            </a:fld>
            <a:endParaRPr lang="en-GB"/>
          </a:p>
        </p:txBody>
      </p:sp>
      <p:sp>
        <p:nvSpPr>
          <p:cNvPr id="5" name="Footer Placeholder 4">
            <a:extLst>
              <a:ext uri="{FF2B5EF4-FFF2-40B4-BE49-F238E27FC236}">
                <a16:creationId xmlns:a16="http://schemas.microsoft.com/office/drawing/2014/main" id="{A43F8B4D-6BD8-C171-7512-7C7ECEFA9D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E251CA-F07B-DFD4-1D3E-C77EFED25844}"/>
              </a:ext>
            </a:extLst>
          </p:cNvPr>
          <p:cNvSpPr>
            <a:spLocks noGrp="1"/>
          </p:cNvSpPr>
          <p:nvPr>
            <p:ph type="sldNum" sz="quarter" idx="12"/>
          </p:nvPr>
        </p:nvSpPr>
        <p:spPr/>
        <p:txBody>
          <a:bodyPr/>
          <a:lstStyle/>
          <a:p>
            <a:fld id="{21B44C18-5146-4321-989D-3D8390B9AC24}" type="slidenum">
              <a:rPr lang="en-GB" smtClean="0"/>
              <a:t>‹#›</a:t>
            </a:fld>
            <a:endParaRPr lang="en-GB"/>
          </a:p>
        </p:txBody>
      </p:sp>
    </p:spTree>
    <p:extLst>
      <p:ext uri="{BB962C8B-B14F-4D97-AF65-F5344CB8AC3E}">
        <p14:creationId xmlns:p14="http://schemas.microsoft.com/office/powerpoint/2010/main" val="461306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41CC5-7D80-CC12-F073-5B818E97B4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A3C2D1B-1E92-1D6F-A287-BB6A7478D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D42C557-5DAA-0DDB-844C-ADFD7777A7BD}"/>
              </a:ext>
            </a:extLst>
          </p:cNvPr>
          <p:cNvSpPr>
            <a:spLocks noGrp="1"/>
          </p:cNvSpPr>
          <p:nvPr>
            <p:ph type="dt" sz="half" idx="10"/>
          </p:nvPr>
        </p:nvSpPr>
        <p:spPr/>
        <p:txBody>
          <a:bodyPr/>
          <a:lstStyle/>
          <a:p>
            <a:fld id="{24EE2514-C9F9-4970-B571-A2F7567552D0}" type="datetime1">
              <a:rPr lang="en-GB" smtClean="0"/>
              <a:t>09/12/2022</a:t>
            </a:fld>
            <a:endParaRPr lang="en-GB"/>
          </a:p>
        </p:txBody>
      </p:sp>
      <p:sp>
        <p:nvSpPr>
          <p:cNvPr id="5" name="Footer Placeholder 4">
            <a:extLst>
              <a:ext uri="{FF2B5EF4-FFF2-40B4-BE49-F238E27FC236}">
                <a16:creationId xmlns:a16="http://schemas.microsoft.com/office/drawing/2014/main" id="{316CD317-1338-F309-C2EF-82D51C08AA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D6A979-934C-529F-818C-18AE81A43160}"/>
              </a:ext>
            </a:extLst>
          </p:cNvPr>
          <p:cNvSpPr>
            <a:spLocks noGrp="1"/>
          </p:cNvSpPr>
          <p:nvPr>
            <p:ph type="sldNum" sz="quarter" idx="12"/>
          </p:nvPr>
        </p:nvSpPr>
        <p:spPr/>
        <p:txBody>
          <a:bodyPr/>
          <a:lstStyle/>
          <a:p>
            <a:fld id="{622EFE3B-3555-4CF5-81E5-6B832556855A}" type="slidenum">
              <a:rPr lang="en-GB" smtClean="0"/>
              <a:t>‹#›</a:t>
            </a:fld>
            <a:endParaRPr lang="en-GB"/>
          </a:p>
        </p:txBody>
      </p:sp>
    </p:spTree>
    <p:extLst>
      <p:ext uri="{BB962C8B-B14F-4D97-AF65-F5344CB8AC3E}">
        <p14:creationId xmlns:p14="http://schemas.microsoft.com/office/powerpoint/2010/main" val="2945908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89E6-6339-880C-E20B-A9FF912324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29AB18-7DEF-DAA8-0A5B-50920F6BC5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7A2187-A92B-F636-D1A5-67700F8794A9}"/>
              </a:ext>
            </a:extLst>
          </p:cNvPr>
          <p:cNvSpPr>
            <a:spLocks noGrp="1"/>
          </p:cNvSpPr>
          <p:nvPr>
            <p:ph type="dt" sz="half" idx="10"/>
          </p:nvPr>
        </p:nvSpPr>
        <p:spPr/>
        <p:txBody>
          <a:bodyPr/>
          <a:lstStyle/>
          <a:p>
            <a:fld id="{57F1C3D3-BD5D-4634-A9BE-FC32F1DEC62C}" type="datetime1">
              <a:rPr lang="en-GB" smtClean="0"/>
              <a:t>09/12/2022</a:t>
            </a:fld>
            <a:endParaRPr lang="en-GB"/>
          </a:p>
        </p:txBody>
      </p:sp>
      <p:sp>
        <p:nvSpPr>
          <p:cNvPr id="5" name="Footer Placeholder 4">
            <a:extLst>
              <a:ext uri="{FF2B5EF4-FFF2-40B4-BE49-F238E27FC236}">
                <a16:creationId xmlns:a16="http://schemas.microsoft.com/office/drawing/2014/main" id="{58C528A8-A20B-95CD-E254-CD0693FBB2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458CB-E650-58C5-D0C1-A917338C66BD}"/>
              </a:ext>
            </a:extLst>
          </p:cNvPr>
          <p:cNvSpPr>
            <a:spLocks noGrp="1"/>
          </p:cNvSpPr>
          <p:nvPr>
            <p:ph type="sldNum" sz="quarter" idx="12"/>
          </p:nvPr>
        </p:nvSpPr>
        <p:spPr/>
        <p:txBody>
          <a:bodyPr/>
          <a:lstStyle/>
          <a:p>
            <a:fld id="{622EFE3B-3555-4CF5-81E5-6B832556855A}" type="slidenum">
              <a:rPr lang="en-GB" smtClean="0"/>
              <a:t>‹#›</a:t>
            </a:fld>
            <a:endParaRPr lang="en-GB"/>
          </a:p>
        </p:txBody>
      </p:sp>
    </p:spTree>
    <p:extLst>
      <p:ext uri="{BB962C8B-B14F-4D97-AF65-F5344CB8AC3E}">
        <p14:creationId xmlns:p14="http://schemas.microsoft.com/office/powerpoint/2010/main" val="3141273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78A15-D37C-CBD3-59DE-323340E737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135B65B-E02D-92EA-1F9A-4BEFE0F96D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202393-5690-257F-D92E-B8CF29CCBC37}"/>
              </a:ext>
            </a:extLst>
          </p:cNvPr>
          <p:cNvSpPr>
            <a:spLocks noGrp="1"/>
          </p:cNvSpPr>
          <p:nvPr>
            <p:ph type="dt" sz="half" idx="10"/>
          </p:nvPr>
        </p:nvSpPr>
        <p:spPr/>
        <p:txBody>
          <a:bodyPr/>
          <a:lstStyle/>
          <a:p>
            <a:fld id="{930DDE95-7DE0-4460-95F5-8D53DD337BF7}" type="datetime1">
              <a:rPr lang="en-GB" smtClean="0"/>
              <a:t>09/12/2022</a:t>
            </a:fld>
            <a:endParaRPr lang="en-GB"/>
          </a:p>
        </p:txBody>
      </p:sp>
      <p:sp>
        <p:nvSpPr>
          <p:cNvPr id="5" name="Footer Placeholder 4">
            <a:extLst>
              <a:ext uri="{FF2B5EF4-FFF2-40B4-BE49-F238E27FC236}">
                <a16:creationId xmlns:a16="http://schemas.microsoft.com/office/drawing/2014/main" id="{716355BC-06ED-CA78-6725-DAE7BE4A20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605D9A-7D1F-1A1C-923F-33838259F4CE}"/>
              </a:ext>
            </a:extLst>
          </p:cNvPr>
          <p:cNvSpPr>
            <a:spLocks noGrp="1"/>
          </p:cNvSpPr>
          <p:nvPr>
            <p:ph type="sldNum" sz="quarter" idx="12"/>
          </p:nvPr>
        </p:nvSpPr>
        <p:spPr/>
        <p:txBody>
          <a:bodyPr/>
          <a:lstStyle/>
          <a:p>
            <a:fld id="{622EFE3B-3555-4CF5-81E5-6B832556855A}" type="slidenum">
              <a:rPr lang="en-GB" smtClean="0"/>
              <a:t>‹#›</a:t>
            </a:fld>
            <a:endParaRPr lang="en-GB"/>
          </a:p>
        </p:txBody>
      </p:sp>
    </p:spTree>
    <p:extLst>
      <p:ext uri="{BB962C8B-B14F-4D97-AF65-F5344CB8AC3E}">
        <p14:creationId xmlns:p14="http://schemas.microsoft.com/office/powerpoint/2010/main" val="1897515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937D-7CFE-2386-B1C4-73C6DD12C6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88DEDF-F97A-319A-B811-36CC60D735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8B73097-5F75-4D31-5495-E2D239EFBE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D8D54C-F019-8003-588A-FEF27DA9EB10}"/>
              </a:ext>
            </a:extLst>
          </p:cNvPr>
          <p:cNvSpPr>
            <a:spLocks noGrp="1"/>
          </p:cNvSpPr>
          <p:nvPr>
            <p:ph type="dt" sz="half" idx="10"/>
          </p:nvPr>
        </p:nvSpPr>
        <p:spPr/>
        <p:txBody>
          <a:bodyPr/>
          <a:lstStyle/>
          <a:p>
            <a:fld id="{74F1E45B-469D-44EA-8B3A-6F61D3DA0BD2}" type="datetime1">
              <a:rPr lang="en-GB" smtClean="0"/>
              <a:t>09/12/2022</a:t>
            </a:fld>
            <a:endParaRPr lang="en-GB"/>
          </a:p>
        </p:txBody>
      </p:sp>
      <p:sp>
        <p:nvSpPr>
          <p:cNvPr id="6" name="Footer Placeholder 5">
            <a:extLst>
              <a:ext uri="{FF2B5EF4-FFF2-40B4-BE49-F238E27FC236}">
                <a16:creationId xmlns:a16="http://schemas.microsoft.com/office/drawing/2014/main" id="{34827049-A156-1B51-819C-6691E2B12E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DA71F5-496B-BE28-BFEE-00651AAC8658}"/>
              </a:ext>
            </a:extLst>
          </p:cNvPr>
          <p:cNvSpPr>
            <a:spLocks noGrp="1"/>
          </p:cNvSpPr>
          <p:nvPr>
            <p:ph type="sldNum" sz="quarter" idx="12"/>
          </p:nvPr>
        </p:nvSpPr>
        <p:spPr/>
        <p:txBody>
          <a:bodyPr/>
          <a:lstStyle/>
          <a:p>
            <a:fld id="{622EFE3B-3555-4CF5-81E5-6B832556855A}" type="slidenum">
              <a:rPr lang="en-GB" smtClean="0"/>
              <a:t>‹#›</a:t>
            </a:fld>
            <a:endParaRPr lang="en-GB"/>
          </a:p>
        </p:txBody>
      </p:sp>
    </p:spTree>
    <p:extLst>
      <p:ext uri="{BB962C8B-B14F-4D97-AF65-F5344CB8AC3E}">
        <p14:creationId xmlns:p14="http://schemas.microsoft.com/office/powerpoint/2010/main" val="486719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25E5B-F221-F583-86AA-E09D32A17B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AB5555-5053-FBFA-AEBA-3C0D805DDA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33D75-B8F8-0F23-49EE-ED74F3895D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6F4CCF-2949-27AD-9DA7-D112748AD0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88BCB3-914D-00CA-9A79-C35C42D788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4B632A-017E-B192-B2EA-8AC0E7A99AAB}"/>
              </a:ext>
            </a:extLst>
          </p:cNvPr>
          <p:cNvSpPr>
            <a:spLocks noGrp="1"/>
          </p:cNvSpPr>
          <p:nvPr>
            <p:ph type="dt" sz="half" idx="10"/>
          </p:nvPr>
        </p:nvSpPr>
        <p:spPr/>
        <p:txBody>
          <a:bodyPr/>
          <a:lstStyle/>
          <a:p>
            <a:fld id="{FBF61E92-5D37-4FF5-BF86-E6F5928485FE}" type="datetime1">
              <a:rPr lang="en-GB" smtClean="0"/>
              <a:t>09/12/2022</a:t>
            </a:fld>
            <a:endParaRPr lang="en-GB"/>
          </a:p>
        </p:txBody>
      </p:sp>
      <p:sp>
        <p:nvSpPr>
          <p:cNvPr id="8" name="Footer Placeholder 7">
            <a:extLst>
              <a:ext uri="{FF2B5EF4-FFF2-40B4-BE49-F238E27FC236}">
                <a16:creationId xmlns:a16="http://schemas.microsoft.com/office/drawing/2014/main" id="{796FB55D-6D79-392E-DC2A-39F5440D12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95D2A9-7C88-20D3-8F80-057737626EB6}"/>
              </a:ext>
            </a:extLst>
          </p:cNvPr>
          <p:cNvSpPr>
            <a:spLocks noGrp="1"/>
          </p:cNvSpPr>
          <p:nvPr>
            <p:ph type="sldNum" sz="quarter" idx="12"/>
          </p:nvPr>
        </p:nvSpPr>
        <p:spPr/>
        <p:txBody>
          <a:bodyPr/>
          <a:lstStyle/>
          <a:p>
            <a:fld id="{622EFE3B-3555-4CF5-81E5-6B832556855A}" type="slidenum">
              <a:rPr lang="en-GB" smtClean="0"/>
              <a:t>‹#›</a:t>
            </a:fld>
            <a:endParaRPr lang="en-GB"/>
          </a:p>
        </p:txBody>
      </p:sp>
    </p:spTree>
    <p:extLst>
      <p:ext uri="{BB962C8B-B14F-4D97-AF65-F5344CB8AC3E}">
        <p14:creationId xmlns:p14="http://schemas.microsoft.com/office/powerpoint/2010/main" val="2810348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4FC9-EA20-D396-C4CF-C20394BC2F3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11A593E-40D3-297D-C55F-3FDDD86C8A8E}"/>
              </a:ext>
            </a:extLst>
          </p:cNvPr>
          <p:cNvSpPr>
            <a:spLocks noGrp="1"/>
          </p:cNvSpPr>
          <p:nvPr>
            <p:ph type="dt" sz="half" idx="10"/>
          </p:nvPr>
        </p:nvSpPr>
        <p:spPr/>
        <p:txBody>
          <a:bodyPr/>
          <a:lstStyle/>
          <a:p>
            <a:fld id="{91D76F53-7F21-4771-BB1D-AFCD17E79032}" type="datetime1">
              <a:rPr lang="en-GB" smtClean="0"/>
              <a:t>09/12/2022</a:t>
            </a:fld>
            <a:endParaRPr lang="en-GB"/>
          </a:p>
        </p:txBody>
      </p:sp>
      <p:sp>
        <p:nvSpPr>
          <p:cNvPr id="4" name="Footer Placeholder 3">
            <a:extLst>
              <a:ext uri="{FF2B5EF4-FFF2-40B4-BE49-F238E27FC236}">
                <a16:creationId xmlns:a16="http://schemas.microsoft.com/office/drawing/2014/main" id="{A0A28C34-3D1A-4E47-72C9-13C527138BB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0E49FE-347F-C366-EADE-24D2BF71AF4F}"/>
              </a:ext>
            </a:extLst>
          </p:cNvPr>
          <p:cNvSpPr>
            <a:spLocks noGrp="1"/>
          </p:cNvSpPr>
          <p:nvPr>
            <p:ph type="sldNum" sz="quarter" idx="12"/>
          </p:nvPr>
        </p:nvSpPr>
        <p:spPr/>
        <p:txBody>
          <a:bodyPr/>
          <a:lstStyle/>
          <a:p>
            <a:fld id="{622EFE3B-3555-4CF5-81E5-6B832556855A}" type="slidenum">
              <a:rPr lang="en-GB" smtClean="0"/>
              <a:t>‹#›</a:t>
            </a:fld>
            <a:endParaRPr lang="en-GB"/>
          </a:p>
        </p:txBody>
      </p:sp>
    </p:spTree>
    <p:extLst>
      <p:ext uri="{BB962C8B-B14F-4D97-AF65-F5344CB8AC3E}">
        <p14:creationId xmlns:p14="http://schemas.microsoft.com/office/powerpoint/2010/main" val="1356520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338268-BB41-B039-2033-E53137CE8D5C}"/>
              </a:ext>
            </a:extLst>
          </p:cNvPr>
          <p:cNvSpPr>
            <a:spLocks noGrp="1"/>
          </p:cNvSpPr>
          <p:nvPr>
            <p:ph type="dt" sz="half" idx="10"/>
          </p:nvPr>
        </p:nvSpPr>
        <p:spPr/>
        <p:txBody>
          <a:bodyPr/>
          <a:lstStyle/>
          <a:p>
            <a:fld id="{301F5E94-26FC-4D46-A105-3F5E0F617755}" type="datetime1">
              <a:rPr lang="en-GB" smtClean="0"/>
              <a:t>09/12/2022</a:t>
            </a:fld>
            <a:endParaRPr lang="en-GB"/>
          </a:p>
        </p:txBody>
      </p:sp>
      <p:sp>
        <p:nvSpPr>
          <p:cNvPr id="3" name="Footer Placeholder 2">
            <a:extLst>
              <a:ext uri="{FF2B5EF4-FFF2-40B4-BE49-F238E27FC236}">
                <a16:creationId xmlns:a16="http://schemas.microsoft.com/office/drawing/2014/main" id="{049370A9-53B0-57D7-8EE7-256629FFA6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A9D042-BB3E-87C6-1A62-FBAEB5150378}"/>
              </a:ext>
            </a:extLst>
          </p:cNvPr>
          <p:cNvSpPr>
            <a:spLocks noGrp="1"/>
          </p:cNvSpPr>
          <p:nvPr>
            <p:ph type="sldNum" sz="quarter" idx="12"/>
          </p:nvPr>
        </p:nvSpPr>
        <p:spPr/>
        <p:txBody>
          <a:bodyPr/>
          <a:lstStyle/>
          <a:p>
            <a:fld id="{622EFE3B-3555-4CF5-81E5-6B832556855A}" type="slidenum">
              <a:rPr lang="en-GB" smtClean="0"/>
              <a:t>‹#›</a:t>
            </a:fld>
            <a:endParaRPr lang="en-GB"/>
          </a:p>
        </p:txBody>
      </p:sp>
    </p:spTree>
    <p:extLst>
      <p:ext uri="{BB962C8B-B14F-4D97-AF65-F5344CB8AC3E}">
        <p14:creationId xmlns:p14="http://schemas.microsoft.com/office/powerpoint/2010/main" val="377575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93F9F-3E83-15B8-A403-47651A5E63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A44ECAD-273D-C3E8-540F-3659DB895A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4042EE9-47E0-3B1B-2238-4240F9DC7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AEE00-DAA6-FD3A-DDA0-41ECAB00C300}"/>
              </a:ext>
            </a:extLst>
          </p:cNvPr>
          <p:cNvSpPr>
            <a:spLocks noGrp="1"/>
          </p:cNvSpPr>
          <p:nvPr>
            <p:ph type="dt" sz="half" idx="10"/>
          </p:nvPr>
        </p:nvSpPr>
        <p:spPr/>
        <p:txBody>
          <a:bodyPr/>
          <a:lstStyle/>
          <a:p>
            <a:fld id="{6C83781A-1107-4F6C-8264-29847B59F2A0}" type="datetime1">
              <a:rPr lang="en-GB" smtClean="0"/>
              <a:t>09/12/2022</a:t>
            </a:fld>
            <a:endParaRPr lang="en-GB"/>
          </a:p>
        </p:txBody>
      </p:sp>
      <p:sp>
        <p:nvSpPr>
          <p:cNvPr id="6" name="Footer Placeholder 5">
            <a:extLst>
              <a:ext uri="{FF2B5EF4-FFF2-40B4-BE49-F238E27FC236}">
                <a16:creationId xmlns:a16="http://schemas.microsoft.com/office/drawing/2014/main" id="{B6DE0233-3F24-FE25-1E5D-2B71659898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6C5A0E-976A-CAA4-C052-FA10046D925F}"/>
              </a:ext>
            </a:extLst>
          </p:cNvPr>
          <p:cNvSpPr>
            <a:spLocks noGrp="1"/>
          </p:cNvSpPr>
          <p:nvPr>
            <p:ph type="sldNum" sz="quarter" idx="12"/>
          </p:nvPr>
        </p:nvSpPr>
        <p:spPr/>
        <p:txBody>
          <a:bodyPr/>
          <a:lstStyle/>
          <a:p>
            <a:fld id="{622EFE3B-3555-4CF5-81E5-6B832556855A}" type="slidenum">
              <a:rPr lang="en-GB" smtClean="0"/>
              <a:t>‹#›</a:t>
            </a:fld>
            <a:endParaRPr lang="en-GB"/>
          </a:p>
        </p:txBody>
      </p:sp>
    </p:spTree>
    <p:extLst>
      <p:ext uri="{BB962C8B-B14F-4D97-AF65-F5344CB8AC3E}">
        <p14:creationId xmlns:p14="http://schemas.microsoft.com/office/powerpoint/2010/main" val="26209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67AD4-DEC1-859A-2BBF-A212C3EA66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65FD2F-72AE-AAE7-5A4D-5BDF7D0607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1E0536-3534-036D-7CF1-6D9AE91A30C5}"/>
              </a:ext>
            </a:extLst>
          </p:cNvPr>
          <p:cNvSpPr>
            <a:spLocks noGrp="1"/>
          </p:cNvSpPr>
          <p:nvPr>
            <p:ph type="dt" sz="half" idx="10"/>
          </p:nvPr>
        </p:nvSpPr>
        <p:spPr/>
        <p:txBody>
          <a:bodyPr/>
          <a:lstStyle/>
          <a:p>
            <a:fld id="{C4E5CABB-4948-40DF-9076-EEABAD027093}" type="datetimeFigureOut">
              <a:rPr lang="en-GB" smtClean="0"/>
              <a:t>09/12/2022</a:t>
            </a:fld>
            <a:endParaRPr lang="en-GB"/>
          </a:p>
        </p:txBody>
      </p:sp>
      <p:sp>
        <p:nvSpPr>
          <p:cNvPr id="5" name="Footer Placeholder 4">
            <a:extLst>
              <a:ext uri="{FF2B5EF4-FFF2-40B4-BE49-F238E27FC236}">
                <a16:creationId xmlns:a16="http://schemas.microsoft.com/office/drawing/2014/main" id="{F6B04B23-CCBC-EAA3-1E18-705420BA27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8ADD06-5515-5B2B-A80D-BD689E322D70}"/>
              </a:ext>
            </a:extLst>
          </p:cNvPr>
          <p:cNvSpPr>
            <a:spLocks noGrp="1"/>
          </p:cNvSpPr>
          <p:nvPr>
            <p:ph type="sldNum" sz="quarter" idx="12"/>
          </p:nvPr>
        </p:nvSpPr>
        <p:spPr/>
        <p:txBody>
          <a:bodyPr/>
          <a:lstStyle/>
          <a:p>
            <a:fld id="{21B44C18-5146-4321-989D-3D8390B9AC24}" type="slidenum">
              <a:rPr lang="en-GB" smtClean="0"/>
              <a:t>‹#›</a:t>
            </a:fld>
            <a:endParaRPr lang="en-GB"/>
          </a:p>
        </p:txBody>
      </p:sp>
    </p:spTree>
    <p:extLst>
      <p:ext uri="{BB962C8B-B14F-4D97-AF65-F5344CB8AC3E}">
        <p14:creationId xmlns:p14="http://schemas.microsoft.com/office/powerpoint/2010/main" val="2140753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C8358-F82C-D99F-6921-05AB7A88AE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94E4BE-050C-CFE1-F2A8-D344D99C24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753B5C9-6496-0F2D-938E-6F8550ED8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B0617-3B4D-BCAF-33AA-8C7499AE9450}"/>
              </a:ext>
            </a:extLst>
          </p:cNvPr>
          <p:cNvSpPr>
            <a:spLocks noGrp="1"/>
          </p:cNvSpPr>
          <p:nvPr>
            <p:ph type="dt" sz="half" idx="10"/>
          </p:nvPr>
        </p:nvSpPr>
        <p:spPr/>
        <p:txBody>
          <a:bodyPr/>
          <a:lstStyle/>
          <a:p>
            <a:fld id="{6E1E6A28-DF85-473D-9D70-12CE4B16B71E}" type="datetime1">
              <a:rPr lang="en-GB" smtClean="0"/>
              <a:t>09/12/2022</a:t>
            </a:fld>
            <a:endParaRPr lang="en-GB"/>
          </a:p>
        </p:txBody>
      </p:sp>
      <p:sp>
        <p:nvSpPr>
          <p:cNvPr id="6" name="Footer Placeholder 5">
            <a:extLst>
              <a:ext uri="{FF2B5EF4-FFF2-40B4-BE49-F238E27FC236}">
                <a16:creationId xmlns:a16="http://schemas.microsoft.com/office/drawing/2014/main" id="{5608DAC1-ABF9-C49E-2EEE-E0FD72E6AF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BB3936-EC2E-C139-AAC4-65F82D710194}"/>
              </a:ext>
            </a:extLst>
          </p:cNvPr>
          <p:cNvSpPr>
            <a:spLocks noGrp="1"/>
          </p:cNvSpPr>
          <p:nvPr>
            <p:ph type="sldNum" sz="quarter" idx="12"/>
          </p:nvPr>
        </p:nvSpPr>
        <p:spPr/>
        <p:txBody>
          <a:bodyPr/>
          <a:lstStyle/>
          <a:p>
            <a:fld id="{622EFE3B-3555-4CF5-81E5-6B832556855A}" type="slidenum">
              <a:rPr lang="en-GB" smtClean="0"/>
              <a:t>‹#›</a:t>
            </a:fld>
            <a:endParaRPr lang="en-GB"/>
          </a:p>
        </p:txBody>
      </p:sp>
    </p:spTree>
    <p:extLst>
      <p:ext uri="{BB962C8B-B14F-4D97-AF65-F5344CB8AC3E}">
        <p14:creationId xmlns:p14="http://schemas.microsoft.com/office/powerpoint/2010/main" val="561402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136F-AF3F-E080-3166-F6C36268484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E8E8B1-0899-AA82-56D5-7DDEEF610E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0FCBFE-708F-F71A-24D0-87382BAF1226}"/>
              </a:ext>
            </a:extLst>
          </p:cNvPr>
          <p:cNvSpPr>
            <a:spLocks noGrp="1"/>
          </p:cNvSpPr>
          <p:nvPr>
            <p:ph type="dt" sz="half" idx="10"/>
          </p:nvPr>
        </p:nvSpPr>
        <p:spPr/>
        <p:txBody>
          <a:bodyPr/>
          <a:lstStyle/>
          <a:p>
            <a:fld id="{9F6255F1-BC30-4D80-9A12-8D2A9FD22D23}" type="datetime1">
              <a:rPr lang="en-GB" smtClean="0"/>
              <a:t>09/12/2022</a:t>
            </a:fld>
            <a:endParaRPr lang="en-GB"/>
          </a:p>
        </p:txBody>
      </p:sp>
      <p:sp>
        <p:nvSpPr>
          <p:cNvPr id="5" name="Footer Placeholder 4">
            <a:extLst>
              <a:ext uri="{FF2B5EF4-FFF2-40B4-BE49-F238E27FC236}">
                <a16:creationId xmlns:a16="http://schemas.microsoft.com/office/drawing/2014/main" id="{82FD57F2-E82D-07B9-01CF-EEF82CBFBF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8C1C4C-20D3-4A22-1839-F396C5211677}"/>
              </a:ext>
            </a:extLst>
          </p:cNvPr>
          <p:cNvSpPr>
            <a:spLocks noGrp="1"/>
          </p:cNvSpPr>
          <p:nvPr>
            <p:ph type="sldNum" sz="quarter" idx="12"/>
          </p:nvPr>
        </p:nvSpPr>
        <p:spPr/>
        <p:txBody>
          <a:bodyPr/>
          <a:lstStyle/>
          <a:p>
            <a:fld id="{622EFE3B-3555-4CF5-81E5-6B832556855A}" type="slidenum">
              <a:rPr lang="en-GB" smtClean="0"/>
              <a:t>‹#›</a:t>
            </a:fld>
            <a:endParaRPr lang="en-GB"/>
          </a:p>
        </p:txBody>
      </p:sp>
    </p:spTree>
    <p:extLst>
      <p:ext uri="{BB962C8B-B14F-4D97-AF65-F5344CB8AC3E}">
        <p14:creationId xmlns:p14="http://schemas.microsoft.com/office/powerpoint/2010/main" val="647498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5DF48-142E-804C-F996-226CA2D2C7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B81F83-0D58-B218-5A27-F7A772A5EE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5BDC7-005A-5C2C-EF77-0AF8D47A5883}"/>
              </a:ext>
            </a:extLst>
          </p:cNvPr>
          <p:cNvSpPr>
            <a:spLocks noGrp="1"/>
          </p:cNvSpPr>
          <p:nvPr>
            <p:ph type="dt" sz="half" idx="10"/>
          </p:nvPr>
        </p:nvSpPr>
        <p:spPr/>
        <p:txBody>
          <a:bodyPr/>
          <a:lstStyle/>
          <a:p>
            <a:fld id="{11D71BBD-AE0C-44F4-87AC-D81767BE5B17}" type="datetime1">
              <a:rPr lang="en-GB" smtClean="0"/>
              <a:t>09/12/2022</a:t>
            </a:fld>
            <a:endParaRPr lang="en-GB"/>
          </a:p>
        </p:txBody>
      </p:sp>
      <p:sp>
        <p:nvSpPr>
          <p:cNvPr id="5" name="Footer Placeholder 4">
            <a:extLst>
              <a:ext uri="{FF2B5EF4-FFF2-40B4-BE49-F238E27FC236}">
                <a16:creationId xmlns:a16="http://schemas.microsoft.com/office/drawing/2014/main" id="{1BA294B6-5892-3B02-5278-862EAB4D57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5FD7A0-1086-1807-610F-5A8E4999E30E}"/>
              </a:ext>
            </a:extLst>
          </p:cNvPr>
          <p:cNvSpPr>
            <a:spLocks noGrp="1"/>
          </p:cNvSpPr>
          <p:nvPr>
            <p:ph type="sldNum" sz="quarter" idx="12"/>
          </p:nvPr>
        </p:nvSpPr>
        <p:spPr/>
        <p:txBody>
          <a:bodyPr/>
          <a:lstStyle/>
          <a:p>
            <a:fld id="{622EFE3B-3555-4CF5-81E5-6B832556855A}" type="slidenum">
              <a:rPr lang="en-GB" smtClean="0"/>
              <a:t>‹#›</a:t>
            </a:fld>
            <a:endParaRPr lang="en-GB"/>
          </a:p>
        </p:txBody>
      </p:sp>
    </p:spTree>
    <p:extLst>
      <p:ext uri="{BB962C8B-B14F-4D97-AF65-F5344CB8AC3E}">
        <p14:creationId xmlns:p14="http://schemas.microsoft.com/office/powerpoint/2010/main" val="123066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 Image">
    <p:spTree>
      <p:nvGrpSpPr>
        <p:cNvPr id="1" name=""/>
        <p:cNvGrpSpPr/>
        <p:nvPr/>
      </p:nvGrpSpPr>
      <p:grpSpPr>
        <a:xfrm>
          <a:off x="0" y="0"/>
          <a:ext cx="0" cy="0"/>
          <a:chOff x="0" y="0"/>
          <a:chExt cx="0" cy="0"/>
        </a:xfrm>
      </p:grpSpPr>
      <p:sp>
        <p:nvSpPr>
          <p:cNvPr id="3" name="Picture Placeholder 2"/>
          <p:cNvSpPr>
            <a:spLocks noGrp="1"/>
          </p:cNvSpPr>
          <p:nvPr>
            <p:ph type="pic" sz="quarter" idx="43"/>
          </p:nvPr>
        </p:nvSpPr>
        <p:spPr>
          <a:xfrm>
            <a:off x="7210698" y="3882"/>
            <a:ext cx="4981303" cy="6854119"/>
          </a:xfrm>
          <a:prstGeom prst="rect">
            <a:avLst/>
          </a:prstGeom>
          <a:solidFill>
            <a:schemeClr val="accent2"/>
          </a:solidFill>
        </p:spPr>
        <p:txBody>
          <a:bodyPr anchor="b">
            <a:normAutofit/>
          </a:bodyPr>
          <a:lstStyle>
            <a:lvl1pPr algn="ctr">
              <a:defRPr sz="667">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69BD975D-921E-432E-BBE8-A92FF0C46F9D}"/>
              </a:ext>
            </a:extLst>
          </p:cNvPr>
          <p:cNvSpPr>
            <a:spLocks noGrp="1"/>
          </p:cNvSpPr>
          <p:nvPr>
            <p:ph type="title"/>
          </p:nvPr>
        </p:nvSpPr>
        <p:spPr>
          <a:xfrm>
            <a:off x="527053" y="548218"/>
            <a:ext cx="5664199" cy="719665"/>
          </a:xfrm>
        </p:spPr>
        <p:txBody>
          <a:bodyPr/>
          <a:lstStyle/>
          <a:p>
            <a:r>
              <a:rPr lang="en-US"/>
              <a:t>Click to edit Master title style</a:t>
            </a:r>
            <a:endParaRPr lang="en-GB" dirty="0"/>
          </a:p>
        </p:txBody>
      </p:sp>
    </p:spTree>
    <p:extLst>
      <p:ext uri="{BB962C8B-B14F-4D97-AF65-F5344CB8AC3E}">
        <p14:creationId xmlns:p14="http://schemas.microsoft.com/office/powerpoint/2010/main" val="1638548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86153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35650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1107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34704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9049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9338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43E27-0623-4D8F-AA11-A67893229E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F881857-F9B5-B90C-5770-4AEA97B709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48778D-B4B7-4430-3302-19AE87FE4713}"/>
              </a:ext>
            </a:extLst>
          </p:cNvPr>
          <p:cNvSpPr>
            <a:spLocks noGrp="1"/>
          </p:cNvSpPr>
          <p:nvPr>
            <p:ph type="dt" sz="half" idx="10"/>
          </p:nvPr>
        </p:nvSpPr>
        <p:spPr/>
        <p:txBody>
          <a:bodyPr/>
          <a:lstStyle/>
          <a:p>
            <a:fld id="{C4E5CABB-4948-40DF-9076-EEABAD027093}" type="datetimeFigureOut">
              <a:rPr lang="en-GB" smtClean="0"/>
              <a:t>09/12/2022</a:t>
            </a:fld>
            <a:endParaRPr lang="en-GB"/>
          </a:p>
        </p:txBody>
      </p:sp>
      <p:sp>
        <p:nvSpPr>
          <p:cNvPr id="5" name="Footer Placeholder 4">
            <a:extLst>
              <a:ext uri="{FF2B5EF4-FFF2-40B4-BE49-F238E27FC236}">
                <a16:creationId xmlns:a16="http://schemas.microsoft.com/office/drawing/2014/main" id="{612BC028-9775-8F7C-E168-E223F0FB5C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D8F8CF-DD4C-452B-D19D-59FE2E9BE37D}"/>
              </a:ext>
            </a:extLst>
          </p:cNvPr>
          <p:cNvSpPr>
            <a:spLocks noGrp="1"/>
          </p:cNvSpPr>
          <p:nvPr>
            <p:ph type="sldNum" sz="quarter" idx="12"/>
          </p:nvPr>
        </p:nvSpPr>
        <p:spPr/>
        <p:txBody>
          <a:bodyPr/>
          <a:lstStyle/>
          <a:p>
            <a:fld id="{21B44C18-5146-4321-989D-3D8390B9AC24}" type="slidenum">
              <a:rPr lang="en-GB" smtClean="0"/>
              <a:t>‹#›</a:t>
            </a:fld>
            <a:endParaRPr lang="en-GB"/>
          </a:p>
        </p:txBody>
      </p:sp>
    </p:spTree>
    <p:extLst>
      <p:ext uri="{BB962C8B-B14F-4D97-AF65-F5344CB8AC3E}">
        <p14:creationId xmlns:p14="http://schemas.microsoft.com/office/powerpoint/2010/main" val="1675015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99506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6966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45572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13285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97525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62826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40753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57462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7891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4310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0026-CA1F-A52E-50BF-2DA5A6368A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654449-AF81-3D61-C294-557BCF8827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118D9DA-7C80-711B-A58D-584E32EC12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ABAFF4-54CA-8FB8-7439-1858B6CDA88C}"/>
              </a:ext>
            </a:extLst>
          </p:cNvPr>
          <p:cNvSpPr>
            <a:spLocks noGrp="1"/>
          </p:cNvSpPr>
          <p:nvPr>
            <p:ph type="dt" sz="half" idx="10"/>
          </p:nvPr>
        </p:nvSpPr>
        <p:spPr/>
        <p:txBody>
          <a:bodyPr/>
          <a:lstStyle/>
          <a:p>
            <a:fld id="{C4E5CABB-4948-40DF-9076-EEABAD027093}" type="datetimeFigureOut">
              <a:rPr lang="en-GB" smtClean="0"/>
              <a:t>09/12/2022</a:t>
            </a:fld>
            <a:endParaRPr lang="en-GB"/>
          </a:p>
        </p:txBody>
      </p:sp>
      <p:sp>
        <p:nvSpPr>
          <p:cNvPr id="6" name="Footer Placeholder 5">
            <a:extLst>
              <a:ext uri="{FF2B5EF4-FFF2-40B4-BE49-F238E27FC236}">
                <a16:creationId xmlns:a16="http://schemas.microsoft.com/office/drawing/2014/main" id="{1935270E-9544-8E47-9F02-78464FD7AB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0A1021-5008-8B17-53C1-368E69F277FD}"/>
              </a:ext>
            </a:extLst>
          </p:cNvPr>
          <p:cNvSpPr>
            <a:spLocks noGrp="1"/>
          </p:cNvSpPr>
          <p:nvPr>
            <p:ph type="sldNum" sz="quarter" idx="12"/>
          </p:nvPr>
        </p:nvSpPr>
        <p:spPr/>
        <p:txBody>
          <a:bodyPr/>
          <a:lstStyle/>
          <a:p>
            <a:fld id="{21B44C18-5146-4321-989D-3D8390B9AC24}" type="slidenum">
              <a:rPr lang="en-GB" smtClean="0"/>
              <a:t>‹#›</a:t>
            </a:fld>
            <a:endParaRPr lang="en-GB"/>
          </a:p>
        </p:txBody>
      </p:sp>
    </p:spTree>
    <p:extLst>
      <p:ext uri="{BB962C8B-B14F-4D97-AF65-F5344CB8AC3E}">
        <p14:creationId xmlns:p14="http://schemas.microsoft.com/office/powerpoint/2010/main" val="3074036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575734" y="431800"/>
            <a:ext cx="11040533" cy="863600"/>
          </a:xfrm>
        </p:spPr>
        <p:txBody>
          <a:bodyPr/>
          <a:lstStyle/>
          <a:p>
            <a:r>
              <a:rPr lang="en-US"/>
              <a:t>Click to edit Master title style</a:t>
            </a:r>
          </a:p>
        </p:txBody>
      </p:sp>
      <p:sp>
        <p:nvSpPr>
          <p:cNvPr id="3" name="SmartArt Placeholder 2"/>
          <p:cNvSpPr>
            <a:spLocks noGrp="1"/>
          </p:cNvSpPr>
          <p:nvPr>
            <p:ph type="dgm" idx="1"/>
          </p:nvPr>
        </p:nvSpPr>
        <p:spPr>
          <a:xfrm>
            <a:off x="575734" y="1800226"/>
            <a:ext cx="11055351" cy="3960813"/>
          </a:xfrm>
        </p:spPr>
        <p:txBody>
          <a:bodyPr/>
          <a:lstStyle/>
          <a:p>
            <a:pPr lvl="0"/>
            <a:endParaRPr lang="en-US" noProof="0"/>
          </a:p>
        </p:txBody>
      </p:sp>
      <p:sp>
        <p:nvSpPr>
          <p:cNvPr id="4" name="Date Placeholder 3"/>
          <p:cNvSpPr>
            <a:spLocks noGrp="1"/>
          </p:cNvSpPr>
          <p:nvPr>
            <p:ph type="dt" sz="half" idx="10"/>
          </p:nvPr>
        </p:nvSpPr>
        <p:spPr>
          <a:xfrm>
            <a:off x="10477500" y="6453189"/>
            <a:ext cx="1439333" cy="204787"/>
          </a:xfrm>
        </p:spPr>
        <p:txBody>
          <a:bodyPr/>
          <a:lstStyle>
            <a:lvl1pPr>
              <a:defRPr/>
            </a:lvl1pPr>
          </a:lstStyle>
          <a:p>
            <a:pPr>
              <a:defRPr/>
            </a:pPr>
            <a:fld id="{A0A193FC-38C7-4C59-B8D2-0D05E9A76D2A}" type="datetime1">
              <a:rPr lang="en-US" smtClean="0"/>
              <a:t>12/9/2022</a:t>
            </a:fld>
            <a:endParaRPr lang="en-GB" dirty="0"/>
          </a:p>
        </p:txBody>
      </p:sp>
      <p:sp>
        <p:nvSpPr>
          <p:cNvPr id="5" name="Footer Placeholder 4"/>
          <p:cNvSpPr>
            <a:spLocks noGrp="1"/>
          </p:cNvSpPr>
          <p:nvPr>
            <p:ph type="ftr" sz="quarter" idx="11"/>
          </p:nvPr>
        </p:nvSpPr>
        <p:spPr>
          <a:xfrm>
            <a:off x="1390651" y="6453189"/>
            <a:ext cx="3860800" cy="204787"/>
          </a:xfrm>
        </p:spPr>
        <p:txBody>
          <a:bodyPr/>
          <a:lstStyle>
            <a:lvl1pPr>
              <a:defRPr/>
            </a:lvl1pPr>
          </a:lstStyle>
          <a:p>
            <a:pPr>
              <a:defRPr/>
            </a:pPr>
            <a:r>
              <a:rPr lang="en-GB"/>
              <a:t>Emotion Coaching Project Training </a:t>
            </a:r>
            <a:endParaRPr/>
          </a:p>
        </p:txBody>
      </p:sp>
    </p:spTree>
    <p:extLst>
      <p:ext uri="{BB962C8B-B14F-4D97-AF65-F5344CB8AC3E}">
        <p14:creationId xmlns:p14="http://schemas.microsoft.com/office/powerpoint/2010/main" val="126422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8651-4350-B4D3-C1E3-59044C9608E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285277-6584-B33C-7BCD-41FC37D33F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5FE3E0-9EA2-D730-2CC0-2A3F8C3122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2A72D1-4011-8D44-77F2-639B300E92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2E7713-31E5-3892-3E1F-E1294122FE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91D2A7-2DF7-A7D3-A0E3-67290EAF1421}"/>
              </a:ext>
            </a:extLst>
          </p:cNvPr>
          <p:cNvSpPr>
            <a:spLocks noGrp="1"/>
          </p:cNvSpPr>
          <p:nvPr>
            <p:ph type="dt" sz="half" idx="10"/>
          </p:nvPr>
        </p:nvSpPr>
        <p:spPr/>
        <p:txBody>
          <a:bodyPr/>
          <a:lstStyle/>
          <a:p>
            <a:fld id="{C4E5CABB-4948-40DF-9076-EEABAD027093}" type="datetimeFigureOut">
              <a:rPr lang="en-GB" smtClean="0"/>
              <a:t>09/12/2022</a:t>
            </a:fld>
            <a:endParaRPr lang="en-GB"/>
          </a:p>
        </p:txBody>
      </p:sp>
      <p:sp>
        <p:nvSpPr>
          <p:cNvPr id="8" name="Footer Placeholder 7">
            <a:extLst>
              <a:ext uri="{FF2B5EF4-FFF2-40B4-BE49-F238E27FC236}">
                <a16:creationId xmlns:a16="http://schemas.microsoft.com/office/drawing/2014/main" id="{E7A3FE7F-5BD6-1967-25D5-D3F2F27FE42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245FBC3-DFBD-C63C-86B6-E294062D2523}"/>
              </a:ext>
            </a:extLst>
          </p:cNvPr>
          <p:cNvSpPr>
            <a:spLocks noGrp="1"/>
          </p:cNvSpPr>
          <p:nvPr>
            <p:ph type="sldNum" sz="quarter" idx="12"/>
          </p:nvPr>
        </p:nvSpPr>
        <p:spPr/>
        <p:txBody>
          <a:bodyPr/>
          <a:lstStyle/>
          <a:p>
            <a:fld id="{21B44C18-5146-4321-989D-3D8390B9AC24}" type="slidenum">
              <a:rPr lang="en-GB" smtClean="0"/>
              <a:t>‹#›</a:t>
            </a:fld>
            <a:endParaRPr lang="en-GB"/>
          </a:p>
        </p:txBody>
      </p:sp>
    </p:spTree>
    <p:extLst>
      <p:ext uri="{BB962C8B-B14F-4D97-AF65-F5344CB8AC3E}">
        <p14:creationId xmlns:p14="http://schemas.microsoft.com/office/powerpoint/2010/main" val="1027329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8C548-8803-8A62-5572-8BDA387BF9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B0C106-5ABD-9885-D371-43C65EC369CA}"/>
              </a:ext>
            </a:extLst>
          </p:cNvPr>
          <p:cNvSpPr>
            <a:spLocks noGrp="1"/>
          </p:cNvSpPr>
          <p:nvPr>
            <p:ph type="dt" sz="half" idx="10"/>
          </p:nvPr>
        </p:nvSpPr>
        <p:spPr/>
        <p:txBody>
          <a:bodyPr/>
          <a:lstStyle/>
          <a:p>
            <a:fld id="{C4E5CABB-4948-40DF-9076-EEABAD027093}" type="datetimeFigureOut">
              <a:rPr lang="en-GB" smtClean="0"/>
              <a:t>09/12/2022</a:t>
            </a:fld>
            <a:endParaRPr lang="en-GB"/>
          </a:p>
        </p:txBody>
      </p:sp>
      <p:sp>
        <p:nvSpPr>
          <p:cNvPr id="4" name="Footer Placeholder 3">
            <a:extLst>
              <a:ext uri="{FF2B5EF4-FFF2-40B4-BE49-F238E27FC236}">
                <a16:creationId xmlns:a16="http://schemas.microsoft.com/office/drawing/2014/main" id="{067303B8-F0C2-561E-38A5-A4AC1EEDEB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EACF2DD-0D64-11A0-3070-76172D896485}"/>
              </a:ext>
            </a:extLst>
          </p:cNvPr>
          <p:cNvSpPr>
            <a:spLocks noGrp="1"/>
          </p:cNvSpPr>
          <p:nvPr>
            <p:ph type="sldNum" sz="quarter" idx="12"/>
          </p:nvPr>
        </p:nvSpPr>
        <p:spPr/>
        <p:txBody>
          <a:bodyPr/>
          <a:lstStyle/>
          <a:p>
            <a:fld id="{21B44C18-5146-4321-989D-3D8390B9AC24}" type="slidenum">
              <a:rPr lang="en-GB" smtClean="0"/>
              <a:t>‹#›</a:t>
            </a:fld>
            <a:endParaRPr lang="en-GB"/>
          </a:p>
        </p:txBody>
      </p:sp>
    </p:spTree>
    <p:extLst>
      <p:ext uri="{BB962C8B-B14F-4D97-AF65-F5344CB8AC3E}">
        <p14:creationId xmlns:p14="http://schemas.microsoft.com/office/powerpoint/2010/main" val="612590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FFDACE-8A4D-07EB-135F-601C8A3E23D1}"/>
              </a:ext>
            </a:extLst>
          </p:cNvPr>
          <p:cNvSpPr>
            <a:spLocks noGrp="1"/>
          </p:cNvSpPr>
          <p:nvPr>
            <p:ph type="dt" sz="half" idx="10"/>
          </p:nvPr>
        </p:nvSpPr>
        <p:spPr/>
        <p:txBody>
          <a:bodyPr/>
          <a:lstStyle/>
          <a:p>
            <a:fld id="{C4E5CABB-4948-40DF-9076-EEABAD027093}" type="datetimeFigureOut">
              <a:rPr lang="en-GB" smtClean="0"/>
              <a:t>09/12/2022</a:t>
            </a:fld>
            <a:endParaRPr lang="en-GB"/>
          </a:p>
        </p:txBody>
      </p:sp>
      <p:sp>
        <p:nvSpPr>
          <p:cNvPr id="3" name="Footer Placeholder 2">
            <a:extLst>
              <a:ext uri="{FF2B5EF4-FFF2-40B4-BE49-F238E27FC236}">
                <a16:creationId xmlns:a16="http://schemas.microsoft.com/office/drawing/2014/main" id="{329E2ED0-CA57-BB28-1A43-0689A5E4B8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C1CA0C-16E2-64EC-92D6-A5808EAF0F8D}"/>
              </a:ext>
            </a:extLst>
          </p:cNvPr>
          <p:cNvSpPr>
            <a:spLocks noGrp="1"/>
          </p:cNvSpPr>
          <p:nvPr>
            <p:ph type="sldNum" sz="quarter" idx="12"/>
          </p:nvPr>
        </p:nvSpPr>
        <p:spPr/>
        <p:txBody>
          <a:bodyPr/>
          <a:lstStyle/>
          <a:p>
            <a:fld id="{21B44C18-5146-4321-989D-3D8390B9AC24}" type="slidenum">
              <a:rPr lang="en-GB" smtClean="0"/>
              <a:t>‹#›</a:t>
            </a:fld>
            <a:endParaRPr lang="en-GB"/>
          </a:p>
        </p:txBody>
      </p:sp>
    </p:spTree>
    <p:extLst>
      <p:ext uri="{BB962C8B-B14F-4D97-AF65-F5344CB8AC3E}">
        <p14:creationId xmlns:p14="http://schemas.microsoft.com/office/powerpoint/2010/main" val="2189115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127E-358C-B36D-009C-FA408D62D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95E2C5C-901A-F579-A0CD-83A6BF80D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FF079C3-89CC-898E-CAA9-B51A48F03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AA9C24-226E-B044-56E9-D1EC24111B5C}"/>
              </a:ext>
            </a:extLst>
          </p:cNvPr>
          <p:cNvSpPr>
            <a:spLocks noGrp="1"/>
          </p:cNvSpPr>
          <p:nvPr>
            <p:ph type="dt" sz="half" idx="10"/>
          </p:nvPr>
        </p:nvSpPr>
        <p:spPr/>
        <p:txBody>
          <a:bodyPr/>
          <a:lstStyle/>
          <a:p>
            <a:fld id="{C4E5CABB-4948-40DF-9076-EEABAD027093}" type="datetimeFigureOut">
              <a:rPr lang="en-GB" smtClean="0"/>
              <a:t>09/12/2022</a:t>
            </a:fld>
            <a:endParaRPr lang="en-GB"/>
          </a:p>
        </p:txBody>
      </p:sp>
      <p:sp>
        <p:nvSpPr>
          <p:cNvPr id="6" name="Footer Placeholder 5">
            <a:extLst>
              <a:ext uri="{FF2B5EF4-FFF2-40B4-BE49-F238E27FC236}">
                <a16:creationId xmlns:a16="http://schemas.microsoft.com/office/drawing/2014/main" id="{F583A44B-B8E3-23C6-D65A-6E3B7EC822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7F3A51-6B82-F518-C2E4-F339DEDBFF3C}"/>
              </a:ext>
            </a:extLst>
          </p:cNvPr>
          <p:cNvSpPr>
            <a:spLocks noGrp="1"/>
          </p:cNvSpPr>
          <p:nvPr>
            <p:ph type="sldNum" sz="quarter" idx="12"/>
          </p:nvPr>
        </p:nvSpPr>
        <p:spPr/>
        <p:txBody>
          <a:bodyPr/>
          <a:lstStyle/>
          <a:p>
            <a:fld id="{21B44C18-5146-4321-989D-3D8390B9AC24}" type="slidenum">
              <a:rPr lang="en-GB" smtClean="0"/>
              <a:t>‹#›</a:t>
            </a:fld>
            <a:endParaRPr lang="en-GB"/>
          </a:p>
        </p:txBody>
      </p:sp>
    </p:spTree>
    <p:extLst>
      <p:ext uri="{BB962C8B-B14F-4D97-AF65-F5344CB8AC3E}">
        <p14:creationId xmlns:p14="http://schemas.microsoft.com/office/powerpoint/2010/main" val="1628539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422C8-A74D-D082-9CA2-78A7563EC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CEC47D-F7D1-C6A8-BF9D-BC68FFF40A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F62201-B80C-8FC2-7742-792AABAA6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FB0938-2D32-4870-8103-5862C95E936F}"/>
              </a:ext>
            </a:extLst>
          </p:cNvPr>
          <p:cNvSpPr>
            <a:spLocks noGrp="1"/>
          </p:cNvSpPr>
          <p:nvPr>
            <p:ph type="dt" sz="half" idx="10"/>
          </p:nvPr>
        </p:nvSpPr>
        <p:spPr/>
        <p:txBody>
          <a:bodyPr/>
          <a:lstStyle/>
          <a:p>
            <a:fld id="{C4E5CABB-4948-40DF-9076-EEABAD027093}" type="datetimeFigureOut">
              <a:rPr lang="en-GB" smtClean="0"/>
              <a:t>09/12/2022</a:t>
            </a:fld>
            <a:endParaRPr lang="en-GB"/>
          </a:p>
        </p:txBody>
      </p:sp>
      <p:sp>
        <p:nvSpPr>
          <p:cNvPr id="6" name="Footer Placeholder 5">
            <a:extLst>
              <a:ext uri="{FF2B5EF4-FFF2-40B4-BE49-F238E27FC236}">
                <a16:creationId xmlns:a16="http://schemas.microsoft.com/office/drawing/2014/main" id="{61A8717F-0C8C-23B3-5E1B-376087D738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CB1F7B-514C-4940-4F08-F05FCD043156}"/>
              </a:ext>
            </a:extLst>
          </p:cNvPr>
          <p:cNvSpPr>
            <a:spLocks noGrp="1"/>
          </p:cNvSpPr>
          <p:nvPr>
            <p:ph type="sldNum" sz="quarter" idx="12"/>
          </p:nvPr>
        </p:nvSpPr>
        <p:spPr/>
        <p:txBody>
          <a:bodyPr/>
          <a:lstStyle/>
          <a:p>
            <a:fld id="{21B44C18-5146-4321-989D-3D8390B9AC24}" type="slidenum">
              <a:rPr lang="en-GB" smtClean="0"/>
              <a:t>‹#›</a:t>
            </a:fld>
            <a:endParaRPr lang="en-GB"/>
          </a:p>
        </p:txBody>
      </p:sp>
    </p:spTree>
    <p:extLst>
      <p:ext uri="{BB962C8B-B14F-4D97-AF65-F5344CB8AC3E}">
        <p14:creationId xmlns:p14="http://schemas.microsoft.com/office/powerpoint/2010/main" val="237806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B64B12-6EEE-8149-414E-A2DB0BEE2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A58193-C830-5C91-258C-57D440B7CF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04E88A-EC7E-CC5C-16A6-14831FE642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E5CABB-4948-40DF-9076-EEABAD027093}" type="datetimeFigureOut">
              <a:rPr lang="en-GB" smtClean="0"/>
              <a:t>09/12/2022</a:t>
            </a:fld>
            <a:endParaRPr lang="en-GB"/>
          </a:p>
        </p:txBody>
      </p:sp>
      <p:sp>
        <p:nvSpPr>
          <p:cNvPr id="5" name="Footer Placeholder 4">
            <a:extLst>
              <a:ext uri="{FF2B5EF4-FFF2-40B4-BE49-F238E27FC236}">
                <a16:creationId xmlns:a16="http://schemas.microsoft.com/office/drawing/2014/main" id="{EE03F4D2-C39C-196F-C793-AB788DAE50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04853EA-863D-3418-5354-7625AB7CAB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44C18-5146-4321-989D-3D8390B9AC24}" type="slidenum">
              <a:rPr lang="en-GB" smtClean="0"/>
              <a:t>‹#›</a:t>
            </a:fld>
            <a:endParaRPr lang="en-GB"/>
          </a:p>
        </p:txBody>
      </p:sp>
    </p:spTree>
    <p:extLst>
      <p:ext uri="{BB962C8B-B14F-4D97-AF65-F5344CB8AC3E}">
        <p14:creationId xmlns:p14="http://schemas.microsoft.com/office/powerpoint/2010/main" val="2302273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F5196-AB8F-EA59-A698-6BB9EF7D2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CCD137-6332-3BF6-58AC-F56E63A10F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6034EA-8BD1-8746-1CAF-F1F532FAC1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47046-6857-485D-85A8-518936EE48D0}" type="datetime1">
              <a:rPr lang="en-GB" smtClean="0"/>
              <a:t>09/12/2022</a:t>
            </a:fld>
            <a:endParaRPr lang="en-GB"/>
          </a:p>
        </p:txBody>
      </p:sp>
      <p:sp>
        <p:nvSpPr>
          <p:cNvPr id="5" name="Footer Placeholder 4">
            <a:extLst>
              <a:ext uri="{FF2B5EF4-FFF2-40B4-BE49-F238E27FC236}">
                <a16:creationId xmlns:a16="http://schemas.microsoft.com/office/drawing/2014/main" id="{54FA4032-FC7E-BE5E-EB80-1C9C76CCED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A787893-64C9-6A55-95F4-2552F71B7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EFE3B-3555-4CF5-81E5-6B832556855A}" type="slidenum">
              <a:rPr lang="en-GB" smtClean="0"/>
              <a:t>‹#›</a:t>
            </a:fld>
            <a:endParaRPr lang="en-GB"/>
          </a:p>
        </p:txBody>
      </p:sp>
    </p:spTree>
    <p:extLst>
      <p:ext uri="{BB962C8B-B14F-4D97-AF65-F5344CB8AC3E}">
        <p14:creationId xmlns:p14="http://schemas.microsoft.com/office/powerpoint/2010/main" val="3533460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12/9/2022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00470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bmsDTT3xgjo"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44.png"/><Relationship Id="rId11" Type="http://schemas.openxmlformats.org/officeDocument/2006/relationships/image" Target="../media/image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s>
</file>

<file path=ppt/slides/_rels/slide4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png"/></Relationships>
</file>

<file path=ppt/slides/_rels/slide4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bmsDTT3xgjo?feature=oembed"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B50258-B563-2900-1479-927FA0C0A9B8}"/>
              </a:ext>
            </a:extLst>
          </p:cNvPr>
          <p:cNvSpPr>
            <a:spLocks noGrp="1"/>
          </p:cNvSpPr>
          <p:nvPr>
            <p:ph type="ctrTitle"/>
          </p:nvPr>
        </p:nvSpPr>
        <p:spPr>
          <a:xfrm>
            <a:off x="805544" y="-385974"/>
            <a:ext cx="4951950" cy="4123947"/>
          </a:xfrm>
        </p:spPr>
        <p:txBody>
          <a:bodyPr anchor="b">
            <a:normAutofit/>
          </a:bodyPr>
          <a:lstStyle/>
          <a:p>
            <a:r>
              <a:rPr lang="en-GB" b="1" dirty="0"/>
              <a:t>Emotion Coaching</a:t>
            </a:r>
          </a:p>
        </p:txBody>
      </p:sp>
      <p:sp>
        <p:nvSpPr>
          <p:cNvPr id="3" name="Subtitle 2">
            <a:extLst>
              <a:ext uri="{FF2B5EF4-FFF2-40B4-BE49-F238E27FC236}">
                <a16:creationId xmlns:a16="http://schemas.microsoft.com/office/drawing/2014/main" id="{5A53C36E-4B19-709D-F656-B9A817B6B47F}"/>
              </a:ext>
            </a:extLst>
          </p:cNvPr>
          <p:cNvSpPr>
            <a:spLocks noGrp="1"/>
          </p:cNvSpPr>
          <p:nvPr>
            <p:ph type="subTitle" idx="1"/>
          </p:nvPr>
        </p:nvSpPr>
        <p:spPr>
          <a:xfrm>
            <a:off x="1197961" y="4062152"/>
            <a:ext cx="4167115" cy="2163551"/>
          </a:xfrm>
        </p:spPr>
        <p:txBody>
          <a:bodyPr anchor="t">
            <a:normAutofit/>
          </a:bodyPr>
          <a:lstStyle/>
          <a:p>
            <a:r>
              <a:rPr lang="en-GB" dirty="0"/>
              <a:t>Parent &amp; Carer Workshop</a:t>
            </a:r>
          </a:p>
          <a:p>
            <a:endParaRPr lang="en-GB" dirty="0"/>
          </a:p>
          <a:p>
            <a:r>
              <a:rPr lang="en-GB" dirty="0"/>
              <a:t>Moss Hall Infant &amp; Junior Schools</a:t>
            </a:r>
          </a:p>
        </p:txBody>
      </p:sp>
      <p:sp>
        <p:nvSpPr>
          <p:cNvPr id="11" name="Freeform: Shape 10">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8A2E84CB-3B4F-230B-356C-82E370307A57}"/>
              </a:ext>
            </a:extLst>
          </p:cNvPr>
          <p:cNvPicPr/>
          <p:nvPr/>
        </p:nvPicPr>
        <p:blipFill>
          <a:blip r:embed="rId3">
            <a:extLst>
              <a:ext uri="{28A0092B-C50C-407E-A947-70E740481C1C}">
                <a14:useLocalDpi xmlns:a14="http://schemas.microsoft.com/office/drawing/2010/main" val="0"/>
              </a:ext>
            </a:extLst>
          </a:blip>
          <a:stretch>
            <a:fillRect/>
          </a:stretch>
        </p:blipFill>
        <p:spPr>
          <a:xfrm>
            <a:off x="7531503" y="2769314"/>
            <a:ext cx="3217333" cy="1937319"/>
          </a:xfrm>
          <a:prstGeom prst="rect">
            <a:avLst/>
          </a:prstGeom>
        </p:spPr>
      </p:pic>
      <p:pic>
        <p:nvPicPr>
          <p:cNvPr id="5" name="Picture 4">
            <a:extLst>
              <a:ext uri="{FF2B5EF4-FFF2-40B4-BE49-F238E27FC236}">
                <a16:creationId xmlns:a16="http://schemas.microsoft.com/office/drawing/2014/main" id="{5B8A263A-A5DA-BC30-EB62-83D9ED4D8D93}"/>
              </a:ext>
            </a:extLst>
          </p:cNvPr>
          <p:cNvPicPr>
            <a:picLocks noChangeAspect="1"/>
          </p:cNvPicPr>
          <p:nvPr/>
        </p:nvPicPr>
        <p:blipFill>
          <a:blip r:embed="rId4"/>
          <a:stretch>
            <a:fillRect/>
          </a:stretch>
        </p:blipFill>
        <p:spPr>
          <a:xfrm>
            <a:off x="1" y="0"/>
            <a:ext cx="1611086" cy="1882538"/>
          </a:xfrm>
          <a:prstGeom prst="rect">
            <a:avLst/>
          </a:prstGeom>
        </p:spPr>
      </p:pic>
    </p:spTree>
    <p:extLst>
      <p:ext uri="{BB962C8B-B14F-4D97-AF65-F5344CB8AC3E}">
        <p14:creationId xmlns:p14="http://schemas.microsoft.com/office/powerpoint/2010/main" val="3897923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1AD1A-6842-0093-C1C1-04E90F5640B8}"/>
              </a:ext>
            </a:extLst>
          </p:cNvPr>
          <p:cNvSpPr>
            <a:spLocks noGrp="1"/>
          </p:cNvSpPr>
          <p:nvPr>
            <p:ph type="title"/>
          </p:nvPr>
        </p:nvSpPr>
        <p:spPr/>
        <p:txBody>
          <a:bodyPr/>
          <a:lstStyle/>
          <a:p>
            <a:pPr algn="ctr"/>
            <a:r>
              <a:rPr lang="en-GB" b="1" dirty="0">
                <a:solidFill>
                  <a:schemeClr val="accent6">
                    <a:lumMod val="75000"/>
                  </a:schemeClr>
                </a:solidFill>
              </a:rPr>
              <a:t>Potential Impact of Emotion Coaching Approach</a:t>
            </a:r>
          </a:p>
        </p:txBody>
      </p:sp>
      <p:sp>
        <p:nvSpPr>
          <p:cNvPr id="3" name="Content Placeholder 2">
            <a:extLst>
              <a:ext uri="{FF2B5EF4-FFF2-40B4-BE49-F238E27FC236}">
                <a16:creationId xmlns:a16="http://schemas.microsoft.com/office/drawing/2014/main" id="{94EB54C2-81AD-0141-3F2E-CED59D1B04D1}"/>
              </a:ext>
            </a:extLst>
          </p:cNvPr>
          <p:cNvSpPr>
            <a:spLocks noGrp="1"/>
          </p:cNvSpPr>
          <p:nvPr>
            <p:ph idx="1"/>
          </p:nvPr>
        </p:nvSpPr>
        <p:spPr/>
        <p:txBody>
          <a:bodyPr/>
          <a:lstStyle/>
          <a:p>
            <a:pPr marL="0" indent="0">
              <a:buNone/>
            </a:pPr>
            <a:r>
              <a:rPr lang="en-GB" dirty="0"/>
              <a:t>Gottman’s research shows emotion coached children:</a:t>
            </a:r>
          </a:p>
          <a:p>
            <a:pPr>
              <a:lnSpc>
                <a:spcPct val="150000"/>
              </a:lnSpc>
            </a:pPr>
            <a:r>
              <a:rPr lang="en-GB" dirty="0"/>
              <a:t>More resilient </a:t>
            </a:r>
          </a:p>
          <a:p>
            <a:pPr>
              <a:lnSpc>
                <a:spcPct val="150000"/>
              </a:lnSpc>
            </a:pPr>
            <a:r>
              <a:rPr lang="en-GB" dirty="0"/>
              <a:t>Have better  emotional regulation skills</a:t>
            </a:r>
          </a:p>
          <a:p>
            <a:pPr>
              <a:lnSpc>
                <a:spcPct val="150000"/>
              </a:lnSpc>
            </a:pPr>
            <a:r>
              <a:rPr lang="en-GB" dirty="0"/>
              <a:t>Achieve better academically</a:t>
            </a:r>
          </a:p>
          <a:p>
            <a:pPr>
              <a:lnSpc>
                <a:spcPct val="150000"/>
              </a:lnSpc>
            </a:pPr>
            <a:r>
              <a:rPr lang="en-GB" dirty="0"/>
              <a:t>Have more relationships with peers</a:t>
            </a:r>
          </a:p>
          <a:p>
            <a:pPr>
              <a:lnSpc>
                <a:spcPct val="150000"/>
              </a:lnSpc>
            </a:pPr>
            <a:r>
              <a:rPr lang="en-GB" dirty="0"/>
              <a:t>Have fewer behavioural problems. </a:t>
            </a:r>
          </a:p>
          <a:p>
            <a:endParaRPr lang="en-GB" dirty="0"/>
          </a:p>
        </p:txBody>
      </p:sp>
      <p:pic>
        <p:nvPicPr>
          <p:cNvPr id="4" name="Picture 3">
            <a:extLst>
              <a:ext uri="{FF2B5EF4-FFF2-40B4-BE49-F238E27FC236}">
                <a16:creationId xmlns:a16="http://schemas.microsoft.com/office/drawing/2014/main" id="{03C89C02-4E9C-558C-50DC-98FF5E5BD50A}"/>
              </a:ext>
            </a:extLst>
          </p:cNvPr>
          <p:cNvPicPr>
            <a:picLocks noChangeAspect="1"/>
          </p:cNvPicPr>
          <p:nvPr/>
        </p:nvPicPr>
        <p:blipFill>
          <a:blip r:embed="rId3"/>
          <a:stretch>
            <a:fillRect/>
          </a:stretch>
        </p:blipFill>
        <p:spPr>
          <a:xfrm>
            <a:off x="9781356" y="5250426"/>
            <a:ext cx="2410643" cy="1607574"/>
          </a:xfrm>
          <a:prstGeom prst="rect">
            <a:avLst/>
          </a:prstGeom>
        </p:spPr>
      </p:pic>
    </p:spTree>
    <p:extLst>
      <p:ext uri="{BB962C8B-B14F-4D97-AF65-F5344CB8AC3E}">
        <p14:creationId xmlns:p14="http://schemas.microsoft.com/office/powerpoint/2010/main" val="401843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2DAAC-7FDE-8CA5-7021-104656AE03FE}"/>
              </a:ext>
            </a:extLst>
          </p:cNvPr>
          <p:cNvSpPr>
            <a:spLocks noGrp="1"/>
          </p:cNvSpPr>
          <p:nvPr>
            <p:ph type="title"/>
          </p:nvPr>
        </p:nvSpPr>
        <p:spPr/>
        <p:txBody>
          <a:bodyPr/>
          <a:lstStyle/>
          <a:p>
            <a:r>
              <a:rPr lang="en-GB" b="1" dirty="0">
                <a:solidFill>
                  <a:schemeClr val="accent6">
                    <a:lumMod val="75000"/>
                  </a:schemeClr>
                </a:solidFill>
              </a:rPr>
              <a:t>When things go wrong</a:t>
            </a:r>
          </a:p>
        </p:txBody>
      </p:sp>
      <p:sp>
        <p:nvSpPr>
          <p:cNvPr id="3" name="Content Placeholder 2">
            <a:extLst>
              <a:ext uri="{FF2B5EF4-FFF2-40B4-BE49-F238E27FC236}">
                <a16:creationId xmlns:a16="http://schemas.microsoft.com/office/drawing/2014/main" id="{E4B5F214-C5BF-B20D-495E-FF4EE40152F5}"/>
              </a:ext>
            </a:extLst>
          </p:cNvPr>
          <p:cNvSpPr>
            <a:spLocks noGrp="1"/>
          </p:cNvSpPr>
          <p:nvPr>
            <p:ph idx="1"/>
          </p:nvPr>
        </p:nvSpPr>
        <p:spPr/>
        <p:txBody>
          <a:bodyPr/>
          <a:lstStyle/>
          <a:p>
            <a:pPr marL="0" indent="0">
              <a:buNone/>
            </a:pPr>
            <a:r>
              <a:rPr lang="en-GB" dirty="0"/>
              <a:t>Children who weren’t emotion coached:</a:t>
            </a:r>
          </a:p>
          <a:p>
            <a:r>
              <a:rPr lang="en-GB" dirty="0"/>
              <a:t>Have less of an ability to self-soothe</a:t>
            </a:r>
          </a:p>
          <a:p>
            <a:r>
              <a:rPr lang="en-GB" dirty="0"/>
              <a:t>Less able to control their emotions and find tools to deal with their emotions</a:t>
            </a:r>
          </a:p>
          <a:p>
            <a:r>
              <a:rPr lang="en-GB" dirty="0"/>
              <a:t>More likely to have trouble with school work</a:t>
            </a:r>
          </a:p>
          <a:p>
            <a:r>
              <a:rPr lang="en-GB" dirty="0"/>
              <a:t>More likely to have problems with peers and behaviours</a:t>
            </a:r>
          </a:p>
          <a:p>
            <a:r>
              <a:rPr lang="en-GB" dirty="0"/>
              <a:t>Have more stress-related hormones. </a:t>
            </a:r>
          </a:p>
          <a:p>
            <a:endParaRPr lang="en-GB" dirty="0"/>
          </a:p>
          <a:p>
            <a:endParaRPr lang="en-GB" dirty="0"/>
          </a:p>
          <a:p>
            <a:pPr marL="0" indent="0">
              <a:buNone/>
            </a:pPr>
            <a:endParaRPr lang="en-GB" dirty="0"/>
          </a:p>
        </p:txBody>
      </p:sp>
    </p:spTree>
    <p:extLst>
      <p:ext uri="{BB962C8B-B14F-4D97-AF65-F5344CB8AC3E}">
        <p14:creationId xmlns:p14="http://schemas.microsoft.com/office/powerpoint/2010/main" val="3237824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5170E89-71C0-5306-FF1C-4AE90600B028}"/>
              </a:ext>
            </a:extLst>
          </p:cNvPr>
          <p:cNvSpPr>
            <a:spLocks noGrp="1"/>
          </p:cNvSpPr>
          <p:nvPr>
            <p:ph type="title"/>
          </p:nvPr>
        </p:nvSpPr>
        <p:spPr>
          <a:xfrm>
            <a:off x="958506" y="800392"/>
            <a:ext cx="10264697" cy="1212102"/>
          </a:xfrm>
        </p:spPr>
        <p:txBody>
          <a:bodyPr>
            <a:normAutofit/>
          </a:bodyPr>
          <a:lstStyle/>
          <a:p>
            <a:r>
              <a:rPr lang="en-GB" sz="4000" b="1">
                <a:solidFill>
                  <a:srgbClr val="FFFFFF"/>
                </a:solidFill>
              </a:rPr>
              <a:t>Through Emotion Coaching Children Learn:</a:t>
            </a:r>
          </a:p>
        </p:txBody>
      </p:sp>
      <p:sp>
        <p:nvSpPr>
          <p:cNvPr id="3" name="Content Placeholder 2">
            <a:extLst>
              <a:ext uri="{FF2B5EF4-FFF2-40B4-BE49-F238E27FC236}">
                <a16:creationId xmlns:a16="http://schemas.microsoft.com/office/drawing/2014/main" id="{837506DA-357B-6C41-6270-C10EBE889607}"/>
              </a:ext>
            </a:extLst>
          </p:cNvPr>
          <p:cNvSpPr>
            <a:spLocks noGrp="1"/>
          </p:cNvSpPr>
          <p:nvPr>
            <p:ph idx="1"/>
          </p:nvPr>
        </p:nvSpPr>
        <p:spPr>
          <a:xfrm>
            <a:off x="1367624" y="2490436"/>
            <a:ext cx="9708995" cy="3567173"/>
          </a:xfrm>
        </p:spPr>
        <p:txBody>
          <a:bodyPr anchor="ctr">
            <a:normAutofit/>
          </a:bodyPr>
          <a:lstStyle/>
          <a:p>
            <a:r>
              <a:rPr lang="en-GB" sz="2400"/>
              <a:t>To control their impulses (self-soothe and self-regulate)</a:t>
            </a:r>
          </a:p>
          <a:p>
            <a:r>
              <a:rPr lang="en-GB" sz="2400"/>
              <a:t>To motivate themselves</a:t>
            </a:r>
          </a:p>
          <a:p>
            <a:r>
              <a:rPr lang="en-GB" sz="2400"/>
              <a:t>To read their own aand others’ emotions and social cues</a:t>
            </a:r>
          </a:p>
          <a:p>
            <a:r>
              <a:rPr lang="en-GB" sz="2400"/>
              <a:t>To empathise</a:t>
            </a:r>
          </a:p>
          <a:p>
            <a:r>
              <a:rPr lang="en-GB" sz="2400"/>
              <a:t>Resilience</a:t>
            </a:r>
          </a:p>
          <a:p>
            <a:r>
              <a:rPr lang="en-GB" sz="2400"/>
              <a:t>That their </a:t>
            </a:r>
            <a:r>
              <a:rPr lang="en-GB" sz="2400" b="1"/>
              <a:t>feelings are not the problem, but that the resulting behaviour might be</a:t>
            </a:r>
            <a:r>
              <a:rPr lang="en-GB" sz="2400"/>
              <a:t>. </a:t>
            </a:r>
          </a:p>
        </p:txBody>
      </p:sp>
    </p:spTree>
    <p:extLst>
      <p:ext uri="{BB962C8B-B14F-4D97-AF65-F5344CB8AC3E}">
        <p14:creationId xmlns:p14="http://schemas.microsoft.com/office/powerpoint/2010/main" val="2321098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9212" y="2133600"/>
            <a:ext cx="5568752" cy="3777622"/>
          </a:xfrm>
        </p:spPr>
        <p:txBody>
          <a:bodyPr/>
          <a:lstStyle/>
          <a:p>
            <a:pPr marL="109728" indent="0">
              <a:buNone/>
            </a:pPr>
            <a:r>
              <a:rPr lang="en-GB" dirty="0"/>
              <a:t>   </a:t>
            </a:r>
          </a:p>
          <a:p>
            <a:pPr marL="109728" indent="0">
              <a:buNone/>
            </a:pPr>
            <a:endParaRPr lang="en-GB" dirty="0"/>
          </a:p>
          <a:p>
            <a:pPr marL="109728" indent="0">
              <a:buNone/>
            </a:pPr>
            <a:endParaRPr lang="en-GB" dirty="0"/>
          </a:p>
        </p:txBody>
      </p:sp>
      <p:sp>
        <p:nvSpPr>
          <p:cNvPr id="3" name="Title 2"/>
          <p:cNvSpPr>
            <a:spLocks noGrp="1"/>
          </p:cNvSpPr>
          <p:nvPr>
            <p:ph type="title"/>
          </p:nvPr>
        </p:nvSpPr>
        <p:spPr>
          <a:xfrm>
            <a:off x="1200101" y="624110"/>
            <a:ext cx="10209212" cy="932682"/>
          </a:xfrm>
        </p:spPr>
        <p:txBody>
          <a:bodyPr>
            <a:normAutofit fontScale="90000"/>
          </a:bodyPr>
          <a:lstStyle/>
          <a:p>
            <a:pPr algn="ctr"/>
            <a:r>
              <a:rPr lang="en-GB" b="1" dirty="0">
                <a:solidFill>
                  <a:schemeClr val="accent6">
                    <a:lumMod val="75000"/>
                  </a:schemeClr>
                </a:solidFill>
              </a:rPr>
              <a:t>Importance of supporting emotional regulation </a:t>
            </a:r>
          </a:p>
        </p:txBody>
      </p:sp>
      <p:sp>
        <p:nvSpPr>
          <p:cNvPr id="4" name="Rectangle 3"/>
          <p:cNvSpPr/>
          <p:nvPr/>
        </p:nvSpPr>
        <p:spPr>
          <a:xfrm>
            <a:off x="1295400" y="1556792"/>
            <a:ext cx="7586579" cy="5478423"/>
          </a:xfrm>
          <a:prstGeom prst="rect">
            <a:avLst/>
          </a:prstGeom>
        </p:spPr>
        <p:txBody>
          <a:bodyPr wrap="square">
            <a:spAutoFit/>
          </a:bodyPr>
          <a:lstStyle/>
          <a:p>
            <a:pPr marL="257175" indent="-257175">
              <a:lnSpc>
                <a:spcPct val="150000"/>
              </a:lnSpc>
              <a:buFont typeface="Arial" panose="020B0604020202020204" pitchFamily="34" charset="0"/>
              <a:buChar char="•"/>
            </a:pPr>
            <a:r>
              <a:rPr lang="en-GB" sz="2200" dirty="0"/>
              <a:t>Behaviour is a means of </a:t>
            </a:r>
            <a:r>
              <a:rPr lang="en-GB" sz="2200" b="1" dirty="0">
                <a:solidFill>
                  <a:schemeClr val="bg2">
                    <a:lumMod val="50000"/>
                  </a:schemeClr>
                </a:solidFill>
              </a:rPr>
              <a:t>communication</a:t>
            </a:r>
            <a:r>
              <a:rPr lang="en-GB" sz="2200" dirty="0"/>
              <a:t>, </a:t>
            </a:r>
          </a:p>
          <a:p>
            <a:pPr>
              <a:lnSpc>
                <a:spcPct val="150000"/>
              </a:lnSpc>
            </a:pPr>
            <a:r>
              <a:rPr lang="en-GB" sz="2200" dirty="0"/>
              <a:t>   and all behaviour has a functional element. </a:t>
            </a:r>
          </a:p>
          <a:p>
            <a:pPr marL="257175" indent="-257175">
              <a:lnSpc>
                <a:spcPct val="150000"/>
              </a:lnSpc>
              <a:buFont typeface="Arial" panose="020B0604020202020204" pitchFamily="34" charset="0"/>
              <a:buChar char="•"/>
            </a:pPr>
            <a:r>
              <a:rPr lang="en-GB" sz="2200" dirty="0"/>
              <a:t>Children may find it difficult to express their </a:t>
            </a:r>
            <a:r>
              <a:rPr lang="en-GB" sz="2200" b="1" dirty="0">
                <a:solidFill>
                  <a:schemeClr val="bg2">
                    <a:lumMod val="50000"/>
                  </a:schemeClr>
                </a:solidFill>
              </a:rPr>
              <a:t>unmet needs </a:t>
            </a:r>
            <a:r>
              <a:rPr lang="en-GB" sz="2200" dirty="0"/>
              <a:t>which can result in what can be perceived as ‘challenging behaviour’. </a:t>
            </a:r>
          </a:p>
          <a:p>
            <a:pPr marL="257175" indent="-257175">
              <a:lnSpc>
                <a:spcPct val="150000"/>
              </a:lnSpc>
              <a:buFont typeface="Arial" panose="020B0604020202020204" pitchFamily="34" charset="0"/>
              <a:buChar char="•"/>
            </a:pPr>
            <a:r>
              <a:rPr lang="en-GB" sz="2200" dirty="0"/>
              <a:t>When children behave in a way that challenges us, we need to question </a:t>
            </a:r>
            <a:r>
              <a:rPr lang="en-GB" sz="2200" b="1" dirty="0">
                <a:solidFill>
                  <a:schemeClr val="bg2">
                    <a:lumMod val="50000"/>
                  </a:schemeClr>
                </a:solidFill>
              </a:rPr>
              <a:t>why</a:t>
            </a:r>
            <a:r>
              <a:rPr lang="en-GB" sz="2200" dirty="0"/>
              <a:t> they're behaving in this way, consider the origins of the behaviour and what the </a:t>
            </a:r>
            <a:r>
              <a:rPr lang="en-GB" sz="2200" b="1" dirty="0">
                <a:solidFill>
                  <a:schemeClr val="bg2">
                    <a:lumMod val="50000"/>
                  </a:schemeClr>
                </a:solidFill>
              </a:rPr>
              <a:t>message</a:t>
            </a:r>
            <a:r>
              <a:rPr lang="en-GB" sz="2200" dirty="0"/>
              <a:t> behind the behaviour might be. </a:t>
            </a:r>
          </a:p>
          <a:p>
            <a:pPr marL="257175" indent="-257175">
              <a:lnSpc>
                <a:spcPct val="150000"/>
              </a:lnSpc>
              <a:buFont typeface="Arial" panose="020B0604020202020204" pitchFamily="34" charset="0"/>
              <a:buChar char="•"/>
            </a:pPr>
            <a:r>
              <a:rPr lang="en-GB" sz="2200" dirty="0"/>
              <a:t>This will help to understand the </a:t>
            </a:r>
            <a:r>
              <a:rPr lang="en-GB" sz="2200" b="1" dirty="0">
                <a:solidFill>
                  <a:schemeClr val="bg2">
                    <a:lumMod val="50000"/>
                  </a:schemeClr>
                </a:solidFill>
              </a:rPr>
              <a:t>meaning</a:t>
            </a:r>
            <a:r>
              <a:rPr lang="en-GB" sz="2200" dirty="0"/>
              <a:t> behind the actions.</a:t>
            </a:r>
          </a:p>
          <a:p>
            <a:endParaRPr lang="en-GB" sz="2000" dirty="0"/>
          </a:p>
        </p:txBody>
      </p:sp>
      <p:pic>
        <p:nvPicPr>
          <p:cNvPr id="5" name="Picture 4">
            <a:extLst>
              <a:ext uri="{FF2B5EF4-FFF2-40B4-BE49-F238E27FC236}">
                <a16:creationId xmlns:a16="http://schemas.microsoft.com/office/drawing/2014/main" id="{49E268E2-25C8-4CD6-9AC5-297CA0EA3574}"/>
              </a:ext>
            </a:extLst>
          </p:cNvPr>
          <p:cNvPicPr>
            <a:picLocks noChangeAspect="1"/>
          </p:cNvPicPr>
          <p:nvPr/>
        </p:nvPicPr>
        <p:blipFill>
          <a:blip r:embed="rId3"/>
          <a:stretch>
            <a:fillRect/>
          </a:stretch>
        </p:blipFill>
        <p:spPr>
          <a:xfrm>
            <a:off x="8881979" y="2938386"/>
            <a:ext cx="2286198" cy="1956986"/>
          </a:xfrm>
          <a:prstGeom prst="rect">
            <a:avLst/>
          </a:prstGeom>
        </p:spPr>
      </p:pic>
      <p:pic>
        <p:nvPicPr>
          <p:cNvPr id="7" name="Picture 7" descr="BELSLogo">
            <a:extLst>
              <a:ext uri="{FF2B5EF4-FFF2-40B4-BE49-F238E27FC236}">
                <a16:creationId xmlns:a16="http://schemas.microsoft.com/office/drawing/2014/main" id="{7703E591-6859-461C-8F67-122B38FA1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1144" y="4730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235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EBE96-2618-4A3C-9D89-25401BECBB0F}"/>
              </a:ext>
            </a:extLst>
          </p:cNvPr>
          <p:cNvSpPr>
            <a:spLocks noGrp="1"/>
          </p:cNvSpPr>
          <p:nvPr>
            <p:ph type="title"/>
          </p:nvPr>
        </p:nvSpPr>
        <p:spPr>
          <a:xfrm>
            <a:off x="1047750" y="1894614"/>
            <a:ext cx="4431810" cy="4362449"/>
          </a:xfrm>
        </p:spPr>
        <p:txBody>
          <a:bodyPr>
            <a:normAutofit/>
          </a:bodyPr>
          <a:lstStyle/>
          <a:p>
            <a:r>
              <a:rPr lang="en-GB" sz="3600" b="1" dirty="0">
                <a:solidFill>
                  <a:schemeClr val="accent6">
                    <a:lumMod val="75000"/>
                  </a:schemeClr>
                </a:solidFill>
              </a:rPr>
              <a:t>Why do children use less appropriate behaviours?</a:t>
            </a:r>
            <a:br>
              <a:rPr lang="en-GB" sz="3600" b="1" dirty="0">
                <a:solidFill>
                  <a:schemeClr val="accent6">
                    <a:lumMod val="75000"/>
                  </a:schemeClr>
                </a:solidFill>
              </a:rPr>
            </a:br>
            <a:endParaRPr lang="en-GB" sz="3600" b="1" dirty="0">
              <a:solidFill>
                <a:schemeClr val="accent6">
                  <a:lumMod val="75000"/>
                </a:schemeClr>
              </a:solidFill>
            </a:endParaRPr>
          </a:p>
        </p:txBody>
      </p:sp>
      <p:sp>
        <p:nvSpPr>
          <p:cNvPr id="12" name="Rounded Rectangle 28">
            <a:extLst>
              <a:ext uri="{FF2B5EF4-FFF2-40B4-BE49-F238E27FC236}">
                <a16:creationId xmlns:a16="http://schemas.microsoft.com/office/drawing/2014/main" id="{A783CD55-1776-4C75-9A8F-D1179C0C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CC264CC2-A72D-4C53-AF3E-6719610D9723}"/>
              </a:ext>
            </a:extLst>
          </p:cNvPr>
          <p:cNvPicPr>
            <a:picLocks noChangeAspect="1"/>
          </p:cNvPicPr>
          <p:nvPr/>
        </p:nvPicPr>
        <p:blipFill rotWithShape="1">
          <a:blip r:embed="rId3"/>
          <a:srcRect t="3327" r="2" b="13096"/>
          <a:stretch/>
        </p:blipFill>
        <p:spPr>
          <a:xfrm>
            <a:off x="5208089" y="355813"/>
            <a:ext cx="6401748" cy="6423878"/>
          </a:xfrm>
          <a:prstGeom prst="rect">
            <a:avLst/>
          </a:prstGeom>
          <a:effectLst/>
        </p:spPr>
      </p:pic>
      <p:pic>
        <p:nvPicPr>
          <p:cNvPr id="5" name="Picture 7" descr="BELSLogo">
            <a:extLst>
              <a:ext uri="{FF2B5EF4-FFF2-40B4-BE49-F238E27FC236}">
                <a16:creationId xmlns:a16="http://schemas.microsoft.com/office/drawing/2014/main" id="{70AC8ED7-2938-4358-AB1B-E5198DF04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84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034"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5"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6"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7"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8" name="Rectangle 1037">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91A9508-57D2-55B7-23F3-118185516069}"/>
              </a:ext>
            </a:extLst>
          </p:cNvPr>
          <p:cNvSpPr>
            <a:spLocks noGrp="1"/>
          </p:cNvSpPr>
          <p:nvPr>
            <p:ph type="title"/>
          </p:nvPr>
        </p:nvSpPr>
        <p:spPr>
          <a:xfrm>
            <a:off x="1047280" y="759805"/>
            <a:ext cx="10306520" cy="1325563"/>
          </a:xfrm>
        </p:spPr>
        <p:txBody>
          <a:bodyPr>
            <a:normAutofit/>
          </a:bodyPr>
          <a:lstStyle/>
          <a:p>
            <a:pPr algn="ctr"/>
            <a:r>
              <a:rPr lang="en-GB" sz="4000" dirty="0">
                <a:solidFill>
                  <a:srgbClr val="FFFFFF"/>
                </a:solidFill>
              </a:rPr>
              <a:t>The Brain…</a:t>
            </a:r>
          </a:p>
        </p:txBody>
      </p:sp>
      <p:sp>
        <p:nvSpPr>
          <p:cNvPr id="3" name="Content Placeholder 2">
            <a:extLst>
              <a:ext uri="{FF2B5EF4-FFF2-40B4-BE49-F238E27FC236}">
                <a16:creationId xmlns:a16="http://schemas.microsoft.com/office/drawing/2014/main" id="{C142ACAF-0347-4ACA-2706-154DFF1AC307}"/>
              </a:ext>
            </a:extLst>
          </p:cNvPr>
          <p:cNvSpPr>
            <a:spLocks noGrp="1"/>
          </p:cNvSpPr>
          <p:nvPr>
            <p:ph idx="1"/>
          </p:nvPr>
        </p:nvSpPr>
        <p:spPr>
          <a:xfrm>
            <a:off x="1424904" y="2494450"/>
            <a:ext cx="4053545" cy="3563159"/>
          </a:xfrm>
        </p:spPr>
        <p:txBody>
          <a:bodyPr>
            <a:normAutofit/>
          </a:bodyPr>
          <a:lstStyle/>
          <a:p>
            <a:pPr marL="0" indent="0" algn="ctr">
              <a:lnSpc>
                <a:spcPct val="200000"/>
              </a:lnSpc>
              <a:buNone/>
            </a:pPr>
            <a:r>
              <a:rPr lang="en-GB" sz="2400" dirty="0"/>
              <a:t>The more you use a pathway, the easier it becomes to use and it will become a chosen route to solve problems. </a:t>
            </a:r>
          </a:p>
        </p:txBody>
      </p:sp>
      <p:pic>
        <p:nvPicPr>
          <p:cNvPr id="1026" name="Picture 2" descr="See the source image">
            <a:extLst>
              <a:ext uri="{FF2B5EF4-FFF2-40B4-BE49-F238E27FC236}">
                <a16:creationId xmlns:a16="http://schemas.microsoft.com/office/drawing/2014/main" id="{F9CE4D1B-77C6-0E0C-715A-6F655854903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8892" y="2851350"/>
            <a:ext cx="4802404" cy="284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537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p:cNvSpPr>
          <p:nvPr>
            <p:ph type="title"/>
          </p:nvPr>
        </p:nvSpPr>
        <p:spPr>
          <a:xfrm>
            <a:off x="1524000" y="244476"/>
            <a:ext cx="9144000" cy="830263"/>
          </a:xfrm>
        </p:spPr>
        <p:txBody>
          <a:bodyPr/>
          <a:lstStyle/>
          <a:p>
            <a:pPr algn="ctr"/>
            <a:r>
              <a:rPr lang="en-GB" dirty="0">
                <a:solidFill>
                  <a:schemeClr val="tx2">
                    <a:lumMod val="60000"/>
                    <a:lumOff val="40000"/>
                  </a:schemeClr>
                </a:solidFill>
                <a:cs typeface="Arial" pitchFamily="34" charset="0"/>
              </a:rPr>
              <a:t>Internal Working Model</a:t>
            </a:r>
          </a:p>
        </p:txBody>
      </p:sp>
      <p:grpSp>
        <p:nvGrpSpPr>
          <p:cNvPr id="25603" name="Content Placeholder 96258"/>
          <p:cNvGrpSpPr>
            <a:grpSpLocks/>
          </p:cNvGrpSpPr>
          <p:nvPr/>
        </p:nvGrpSpPr>
        <p:grpSpPr bwMode="auto">
          <a:xfrm>
            <a:off x="1524000" y="1079500"/>
            <a:ext cx="9144000" cy="5176838"/>
            <a:chOff x="1901" y="1153"/>
            <a:chExt cx="4554" cy="2503"/>
          </a:xfrm>
        </p:grpSpPr>
        <p:sp>
          <p:nvSpPr>
            <p:cNvPr id="25604" name="_s96261"/>
            <p:cNvSpPr>
              <a:spLocks noChangeArrowheads="1" noTextEdit="1"/>
            </p:cNvSpPr>
            <p:nvPr/>
          </p:nvSpPr>
          <p:spPr bwMode="auto">
            <a:xfrm>
              <a:off x="3709" y="1578"/>
              <a:ext cx="939" cy="938"/>
            </a:xfrm>
            <a:prstGeom prst="ellipse">
              <a:avLst/>
            </a:prstGeom>
            <a:solidFill>
              <a:srgbClr val="0399FF">
                <a:alpha val="50195"/>
              </a:srgbClr>
            </a:solidFill>
            <a:ln w="9525">
              <a:solidFill>
                <a:srgbClr val="4B595B"/>
              </a:solidFill>
              <a:round/>
              <a:headEnd/>
              <a:tailEnd/>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605" name="_s96262"/>
            <p:cNvSpPr>
              <a:spLocks noChangeArrowheads="1"/>
            </p:cNvSpPr>
            <p:nvPr/>
          </p:nvSpPr>
          <p:spPr bwMode="auto">
            <a:xfrm>
              <a:off x="3709" y="1251"/>
              <a:ext cx="939"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rPr>
                <a:t>Memories of day to day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rPr>
                <a:t>interactions</a:t>
              </a:r>
            </a:p>
          </p:txBody>
        </p:sp>
        <p:sp>
          <p:nvSpPr>
            <p:cNvPr id="25606" name="_s96263"/>
            <p:cNvSpPr>
              <a:spLocks noChangeArrowheads="1" noTextEdit="1"/>
            </p:cNvSpPr>
            <p:nvPr/>
          </p:nvSpPr>
          <p:spPr bwMode="auto">
            <a:xfrm>
              <a:off x="4066" y="1935"/>
              <a:ext cx="939" cy="938"/>
            </a:xfrm>
            <a:prstGeom prst="ellipse">
              <a:avLst/>
            </a:prstGeom>
            <a:solidFill>
              <a:srgbClr val="F60802">
                <a:alpha val="50195"/>
              </a:srgbClr>
            </a:solidFill>
            <a:ln w="9525">
              <a:solidFill>
                <a:srgbClr val="F60802"/>
              </a:solidFill>
              <a:round/>
              <a:headEnd/>
              <a:tailEnd/>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607" name="_s96264"/>
            <p:cNvSpPr>
              <a:spLocks noChangeArrowheads="1"/>
            </p:cNvSpPr>
            <p:nvPr/>
          </p:nvSpPr>
          <p:spPr bwMode="auto">
            <a:xfrm>
              <a:off x="5097" y="2287"/>
              <a:ext cx="939"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rPr>
                <a:t> Accumulating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rPr>
                <a:t>schemas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rPr>
                <a:t> or event scripts</a:t>
              </a:r>
            </a:p>
          </p:txBody>
        </p:sp>
        <p:sp>
          <p:nvSpPr>
            <p:cNvPr id="25608" name="_s96265"/>
            <p:cNvSpPr>
              <a:spLocks noChangeArrowheads="1" noTextEdit="1"/>
            </p:cNvSpPr>
            <p:nvPr/>
          </p:nvSpPr>
          <p:spPr bwMode="auto">
            <a:xfrm>
              <a:off x="3709" y="2292"/>
              <a:ext cx="939" cy="938"/>
            </a:xfrm>
            <a:prstGeom prst="ellipse">
              <a:avLst/>
            </a:prstGeom>
            <a:solidFill>
              <a:srgbClr val="F1FD09">
                <a:alpha val="50195"/>
              </a:srgbClr>
            </a:solidFill>
            <a:ln w="9525">
              <a:solidFill>
                <a:srgbClr val="F1FD09"/>
              </a:solidFill>
              <a:round/>
              <a:headEnd/>
              <a:tailEnd/>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609" name="_s96266"/>
            <p:cNvSpPr>
              <a:spLocks noChangeArrowheads="1"/>
            </p:cNvSpPr>
            <p:nvPr/>
          </p:nvSpPr>
          <p:spPr bwMode="auto">
            <a:xfrm>
              <a:off x="3709" y="3323"/>
              <a:ext cx="939"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rPr>
                <a:t>Guiding actions based upon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rPr>
                <a:t>previous interactions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endParaRPr>
            </a:p>
          </p:txBody>
        </p:sp>
        <p:sp>
          <p:nvSpPr>
            <p:cNvPr id="25610" name="_s96267"/>
            <p:cNvSpPr>
              <a:spLocks noChangeArrowheads="1" noTextEdit="1"/>
            </p:cNvSpPr>
            <p:nvPr/>
          </p:nvSpPr>
          <p:spPr bwMode="auto">
            <a:xfrm>
              <a:off x="3352" y="1935"/>
              <a:ext cx="939" cy="938"/>
            </a:xfrm>
            <a:prstGeom prst="ellipse">
              <a:avLst/>
            </a:prstGeom>
            <a:solidFill>
              <a:srgbClr val="01BD0A">
                <a:alpha val="50195"/>
              </a:srgbClr>
            </a:solidFill>
            <a:ln w="9525">
              <a:solidFill>
                <a:srgbClr val="01BD0A"/>
              </a:solidFill>
              <a:round/>
              <a:headEnd/>
              <a:tailEnd/>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611" name="_s96268"/>
            <p:cNvSpPr>
              <a:spLocks noChangeArrowheads="1"/>
            </p:cNvSpPr>
            <p:nvPr/>
          </p:nvSpPr>
          <p:spPr bwMode="auto">
            <a:xfrm>
              <a:off x="2320" y="2287"/>
              <a:ext cx="939"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rPr>
                <a:t>Expectations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rPr>
                <a:t>affective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rPr>
                <a:t>experience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rPr>
                <a:t>associated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a:ln>
                    <a:noFill/>
                  </a:ln>
                  <a:solidFill>
                    <a:prstClr val="black"/>
                  </a:solidFill>
                  <a:effectLst/>
                  <a:uLnTx/>
                  <a:uFillTx/>
                  <a:latin typeface="Century Gothic" panose="020B0502020202020204"/>
                  <a:ea typeface="+mn-ea"/>
                  <a:cs typeface="Arial" pitchFamily="34" charset="0"/>
                </a:rPr>
                <a:t>with interactions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black"/>
                </a:solidFill>
                <a:effectLst/>
                <a:uLnTx/>
                <a:uFillTx/>
                <a:latin typeface="Century Gothic" panose="020B0502020202020204"/>
                <a:ea typeface="+mn-ea"/>
                <a:cs typeface="Arial" pitchFamily="34" charset="0"/>
              </a:endParaRPr>
            </a:p>
          </p:txBody>
        </p:sp>
      </p:grpSp>
      <p:pic>
        <p:nvPicPr>
          <p:cNvPr id="13" name="Picture 7" descr="BELSLogo">
            <a:extLst>
              <a:ext uri="{FF2B5EF4-FFF2-40B4-BE49-F238E27FC236}">
                <a16:creationId xmlns:a16="http://schemas.microsoft.com/office/drawing/2014/main" id="{050F71A7-013C-42EA-B874-9D2880369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684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45303F1-AF94-4311-B5EF-A9C5F6D1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649224" y="645106"/>
            <a:ext cx="6574536" cy="1259894"/>
          </a:xfrm>
        </p:spPr>
        <p:txBody>
          <a:bodyPr>
            <a:normAutofit/>
          </a:bodyPr>
          <a:lstStyle/>
          <a:p>
            <a:pPr eaLnBrk="1" hangingPunct="1">
              <a:defRPr/>
            </a:pPr>
            <a:r>
              <a:rPr lang="en-GB" altLang="en-US" dirty="0">
                <a:solidFill>
                  <a:srgbClr val="A96858"/>
                </a:solidFill>
              </a:rPr>
              <a:t>Why discipline may not work</a:t>
            </a:r>
            <a:endParaRPr lang="en-GB" dirty="0">
              <a:solidFill>
                <a:srgbClr val="A96858"/>
              </a:solidFill>
            </a:endParaRPr>
          </a:p>
        </p:txBody>
      </p:sp>
      <p:sp>
        <p:nvSpPr>
          <p:cNvPr id="12" name="Rectangle 11">
            <a:extLst>
              <a:ext uri="{FF2B5EF4-FFF2-40B4-BE49-F238E27FC236}">
                <a16:creationId xmlns:a16="http://schemas.microsoft.com/office/drawing/2014/main" id="{11310D98-E16D-4AA1-8834-28F2202C0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A96858"/>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649224" y="2133600"/>
            <a:ext cx="6912864" cy="4433900"/>
          </a:xfrm>
        </p:spPr>
        <p:txBody>
          <a:bodyPr>
            <a:normAutofit/>
          </a:bodyPr>
          <a:lstStyle/>
          <a:p>
            <a:pPr marL="447675">
              <a:buClr>
                <a:srgbClr val="E1350C"/>
              </a:buClr>
              <a:buFont typeface="Wingdings" pitchFamily="2" charset="2"/>
              <a:buChar char="Ø"/>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GB" altLang="en-US" sz="2400" dirty="0"/>
              <a:t>Most discipline relies on the behaviour pattern</a:t>
            </a:r>
          </a:p>
          <a:p>
            <a:pPr marL="882650" lvl="1" indent="-342900">
              <a:buClr>
                <a:srgbClr val="E1350C"/>
              </a:buClr>
              <a:buFont typeface="Wingdings" pitchFamily="2" charset="2"/>
              <a:buChar char="Ø"/>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GB" altLang="en-US" sz="2000" dirty="0"/>
              <a:t>impulse – thought – action </a:t>
            </a:r>
          </a:p>
          <a:p>
            <a:pPr marL="447675">
              <a:buClr>
                <a:srgbClr val="E1350C"/>
              </a:buClr>
              <a:buFont typeface="Wingdings" pitchFamily="2" charset="2"/>
              <a:buChar char="Ø"/>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GB" altLang="en-US" sz="2400" dirty="0"/>
              <a:t>Systems of rewards or punishments rely on this principle</a:t>
            </a:r>
          </a:p>
          <a:p>
            <a:pPr marL="447675">
              <a:buClr>
                <a:srgbClr val="E1350C"/>
              </a:buClr>
              <a:buFont typeface="Wingdings" pitchFamily="2" charset="2"/>
              <a:buChar char="Ø"/>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GB" altLang="en-US" sz="2400" dirty="0"/>
              <a:t>Such systems may not work for people who are unable to think before they act</a:t>
            </a:r>
          </a:p>
          <a:p>
            <a:pPr marL="882650" lvl="1" indent="-342900">
              <a:buClr>
                <a:srgbClr val="E1350C"/>
              </a:buClr>
              <a:buFont typeface="Wingdings" pitchFamily="2" charset="2"/>
              <a:buChar char="Ø"/>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GB" altLang="en-US" sz="2000" dirty="0"/>
              <a:t>There is no thought to change</a:t>
            </a:r>
          </a:p>
          <a:p>
            <a:pPr marL="0" indent="0" eaLnBrk="1" hangingPunct="1">
              <a:buClr>
                <a:srgbClr val="E1350C"/>
              </a:buClr>
              <a:buNone/>
              <a:defRPr/>
            </a:pPr>
            <a:endParaRPr lang="en-GB" sz="2400" dirty="0"/>
          </a:p>
        </p:txBody>
      </p:sp>
      <p:pic>
        <p:nvPicPr>
          <p:cNvPr id="4" name="Picture 3" descr="Shape&#10;&#10;Description automatically generated with medium confidence">
            <a:extLst>
              <a:ext uri="{FF2B5EF4-FFF2-40B4-BE49-F238E27FC236}">
                <a16:creationId xmlns:a16="http://schemas.microsoft.com/office/drawing/2014/main" id="{E3DDBC36-FF2A-46AE-BB9E-C2719CAE0BE5}"/>
              </a:ext>
            </a:extLst>
          </p:cNvPr>
          <p:cNvPicPr>
            <a:picLocks noChangeAspect="1"/>
          </p:cNvPicPr>
          <p:nvPr/>
        </p:nvPicPr>
        <p:blipFill>
          <a:blip r:embed="rId3"/>
          <a:stretch>
            <a:fillRect/>
          </a:stretch>
        </p:blipFill>
        <p:spPr>
          <a:xfrm>
            <a:off x="7562088" y="1781835"/>
            <a:ext cx="3981455" cy="2974288"/>
          </a:xfrm>
          <a:prstGeom prst="rect">
            <a:avLst/>
          </a:prstGeom>
        </p:spPr>
      </p:pic>
      <p:sp>
        <p:nvSpPr>
          <p:cNvPr id="14" name="Freeform 10">
            <a:extLst>
              <a:ext uri="{FF2B5EF4-FFF2-40B4-BE49-F238E27FC236}">
                <a16:creationId xmlns:a16="http://schemas.microsoft.com/office/drawing/2014/main" id="{5B65E675-687B-4B31-9CB4-880C46205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descr="BELSLogo">
            <a:extLst>
              <a:ext uri="{FF2B5EF4-FFF2-40B4-BE49-F238E27FC236}">
                <a16:creationId xmlns:a16="http://schemas.microsoft.com/office/drawing/2014/main" id="{09FDB0D7-372C-4C66-977B-46AE7B173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6575" y="5747421"/>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372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62" name="Rectangle 53256">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264" name="Group 53258">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53260" name="Rectangle 53259">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53261" name="Rectangle 53260">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a:extLst>
              <a:ext uri="{FF2B5EF4-FFF2-40B4-BE49-F238E27FC236}">
                <a16:creationId xmlns:a16="http://schemas.microsoft.com/office/drawing/2014/main" id="{86A806F9-4D3F-4CEE-A117-ED3A54E3F743}"/>
              </a:ext>
            </a:extLst>
          </p:cNvPr>
          <p:cNvSpPr>
            <a:spLocks noGrp="1"/>
          </p:cNvSpPr>
          <p:nvPr>
            <p:ph type="title"/>
          </p:nvPr>
        </p:nvSpPr>
        <p:spPr>
          <a:xfrm>
            <a:off x="765051" y="662400"/>
            <a:ext cx="4516505" cy="2442750"/>
          </a:xfrm>
        </p:spPr>
        <p:txBody>
          <a:bodyPr anchor="t">
            <a:normAutofit/>
          </a:bodyPr>
          <a:lstStyle/>
          <a:p>
            <a:pPr>
              <a:defRPr/>
            </a:pPr>
            <a:r>
              <a:rPr lang="en-GB" sz="5400" b="1" dirty="0">
                <a:solidFill>
                  <a:schemeClr val="accent6">
                    <a:lumMod val="75000"/>
                  </a:schemeClr>
                </a:solidFill>
              </a:rPr>
              <a:t>What do we need as adults?</a:t>
            </a:r>
          </a:p>
        </p:txBody>
      </p:sp>
      <p:sp>
        <p:nvSpPr>
          <p:cNvPr id="3" name="Content Placeholder 2">
            <a:extLst>
              <a:ext uri="{FF2B5EF4-FFF2-40B4-BE49-F238E27FC236}">
                <a16:creationId xmlns:a16="http://schemas.microsoft.com/office/drawing/2014/main" id="{5AC4E75D-6E4C-44C1-941A-3997C548D3A6}"/>
              </a:ext>
            </a:extLst>
          </p:cNvPr>
          <p:cNvSpPr>
            <a:spLocks noGrp="1"/>
          </p:cNvSpPr>
          <p:nvPr>
            <p:ph idx="1"/>
          </p:nvPr>
        </p:nvSpPr>
        <p:spPr>
          <a:xfrm>
            <a:off x="765051" y="3429000"/>
            <a:ext cx="4389998" cy="3844800"/>
          </a:xfrm>
        </p:spPr>
        <p:txBody>
          <a:bodyPr>
            <a:normAutofit/>
          </a:bodyPr>
          <a:lstStyle/>
          <a:p>
            <a:pPr marL="109728" indent="0">
              <a:buNone/>
              <a:defRPr/>
            </a:pPr>
            <a:r>
              <a:rPr lang="en-GB" sz="3600" dirty="0">
                <a:solidFill>
                  <a:schemeClr val="tx1">
                    <a:alpha val="60000"/>
                  </a:schemeClr>
                </a:solidFill>
              </a:rPr>
              <a:t>When you are feeling sad / angry / frustrated / upset / hurt / low, what helps you to feel better?</a:t>
            </a:r>
          </a:p>
          <a:p>
            <a:pPr marL="109728" indent="0">
              <a:buNone/>
              <a:defRPr/>
            </a:pPr>
            <a:endParaRPr lang="en-GB" sz="3600" dirty="0">
              <a:solidFill>
                <a:schemeClr val="tx1">
                  <a:alpha val="60000"/>
                </a:schemeClr>
              </a:solidFill>
            </a:endParaRPr>
          </a:p>
          <a:p>
            <a:pPr marL="109728" indent="0">
              <a:buNone/>
              <a:defRPr/>
            </a:pPr>
            <a:endParaRPr lang="en-GB" sz="3600" dirty="0">
              <a:solidFill>
                <a:schemeClr val="tx1">
                  <a:alpha val="60000"/>
                </a:schemeClr>
              </a:solidFill>
            </a:endParaRPr>
          </a:p>
        </p:txBody>
      </p:sp>
      <p:sp>
        <p:nvSpPr>
          <p:cNvPr id="53263" name="Freeform: Shape 53262">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3252" name="Picture 3">
            <a:extLst>
              <a:ext uri="{FF2B5EF4-FFF2-40B4-BE49-F238E27FC236}">
                <a16:creationId xmlns:a16="http://schemas.microsoft.com/office/drawing/2014/main" id="{E5ACF83D-98B7-4529-BB01-78D49DEA51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293"/>
          <a:stretch/>
        </p:blipFill>
        <p:spPr bwMode="auto">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noFill/>
          <a:ln w="20320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ELSLogo">
            <a:extLst>
              <a:ext uri="{FF2B5EF4-FFF2-40B4-BE49-F238E27FC236}">
                <a16:creationId xmlns:a16="http://schemas.microsoft.com/office/drawing/2014/main" id="{1769564A-60AA-4C44-A2BB-ADBAA9DBE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893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32" name="Rectangle 5223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6" name="Title 1"/>
          <p:cNvSpPr>
            <a:spLocks noGrp="1"/>
          </p:cNvSpPr>
          <p:nvPr>
            <p:ph type="title"/>
          </p:nvPr>
        </p:nvSpPr>
        <p:spPr>
          <a:xfrm>
            <a:off x="838201" y="365125"/>
            <a:ext cx="5251316" cy="1807305"/>
          </a:xfrm>
        </p:spPr>
        <p:txBody>
          <a:bodyPr>
            <a:normAutofit/>
          </a:bodyPr>
          <a:lstStyle/>
          <a:p>
            <a:pPr eaLnBrk="1" hangingPunct="1"/>
            <a:r>
              <a:rPr lang="en-US" dirty="0">
                <a:solidFill>
                  <a:schemeClr val="accent6">
                    <a:lumMod val="75000"/>
                  </a:schemeClr>
                </a:solidFill>
              </a:rPr>
              <a:t>Building a Power Base</a:t>
            </a:r>
          </a:p>
        </p:txBody>
      </p:sp>
      <p:sp>
        <p:nvSpPr>
          <p:cNvPr id="52227" name="Content Placeholder 2"/>
          <p:cNvSpPr>
            <a:spLocks noGrp="1"/>
          </p:cNvSpPr>
          <p:nvPr>
            <p:ph idx="1"/>
          </p:nvPr>
        </p:nvSpPr>
        <p:spPr>
          <a:xfrm>
            <a:off x="838200" y="2172430"/>
            <a:ext cx="5695950" cy="4004533"/>
          </a:xfrm>
        </p:spPr>
        <p:txBody>
          <a:bodyPr>
            <a:normAutofit/>
          </a:bodyPr>
          <a:lstStyle/>
          <a:p>
            <a:pPr marL="0" indent="0">
              <a:buNone/>
            </a:pPr>
            <a:r>
              <a:rPr lang="en-GB" sz="2000" b="1" i="1" dirty="0"/>
              <a:t>“</a:t>
            </a:r>
            <a:r>
              <a:rPr lang="en-GB" sz="2000" i="1" dirty="0"/>
              <a:t>Proposing solutions before empathising is like trying to build the frame of a house before you lay a firm foundation</a:t>
            </a:r>
            <a:r>
              <a:rPr lang="en-GB" sz="2000" b="1" i="1" dirty="0"/>
              <a:t>”</a:t>
            </a:r>
            <a:r>
              <a:rPr lang="en-GB" sz="2000" i="1" dirty="0"/>
              <a:t> </a:t>
            </a:r>
            <a:r>
              <a:rPr lang="en-GB" sz="2000" dirty="0"/>
              <a:t>(Gottman)</a:t>
            </a:r>
          </a:p>
          <a:p>
            <a:pPr marL="0" indent="0">
              <a:buNone/>
            </a:pPr>
            <a:endParaRPr lang="en-US" sz="2000" dirty="0"/>
          </a:p>
          <a:p>
            <a:pPr marL="0" indent="0"/>
            <a:r>
              <a:rPr lang="en-US" sz="2000" dirty="0"/>
              <a:t>Emotional </a:t>
            </a:r>
            <a:r>
              <a:rPr lang="en-US" sz="2000" b="1" i="1" dirty="0"/>
              <a:t>first aid</a:t>
            </a:r>
            <a:r>
              <a:rPr lang="en-US" sz="2000" dirty="0"/>
              <a:t> is needed </a:t>
            </a:r>
            <a:r>
              <a:rPr lang="en-US" sz="2000" b="1" i="1" dirty="0"/>
              <a:t>first.</a:t>
            </a:r>
          </a:p>
          <a:p>
            <a:pPr marL="0" indent="0"/>
            <a:endParaRPr lang="en-US" sz="2000" b="1" i="1" dirty="0"/>
          </a:p>
          <a:p>
            <a:pPr marL="0" indent="0">
              <a:lnSpc>
                <a:spcPct val="150000"/>
              </a:lnSpc>
              <a:buNone/>
            </a:pPr>
            <a:r>
              <a:rPr lang="en-US" sz="2000" b="1" dirty="0"/>
              <a:t>CONNECTION BEFORE CORRECTION</a:t>
            </a:r>
          </a:p>
          <a:p>
            <a:pPr marL="0" indent="0">
              <a:lnSpc>
                <a:spcPct val="150000"/>
              </a:lnSpc>
              <a:buNone/>
            </a:pPr>
            <a:r>
              <a:rPr lang="en-US" sz="2000" b="1" dirty="0"/>
              <a:t>RAPPORT BEFORE REASON</a:t>
            </a:r>
          </a:p>
        </p:txBody>
      </p:sp>
      <p:pic>
        <p:nvPicPr>
          <p:cNvPr id="5" name="Picture 4" descr="A red and green toy&#10;&#10;Description automatically generated with low confidence">
            <a:extLst>
              <a:ext uri="{FF2B5EF4-FFF2-40B4-BE49-F238E27FC236}">
                <a16:creationId xmlns:a16="http://schemas.microsoft.com/office/drawing/2014/main" id="{BB8A3DB1-809D-4865-A2D5-3063EF72E85F}"/>
              </a:ext>
            </a:extLst>
          </p:cNvPr>
          <p:cNvPicPr>
            <a:picLocks noChangeAspect="1"/>
          </p:cNvPicPr>
          <p:nvPr/>
        </p:nvPicPr>
        <p:blipFill rotWithShape="1">
          <a:blip r:embed="rId3"/>
          <a:srcRect l="3595" r="722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 name="Picture 7" descr="BELSLogo">
            <a:extLst>
              <a:ext uri="{FF2B5EF4-FFF2-40B4-BE49-F238E27FC236}">
                <a16:creationId xmlns:a16="http://schemas.microsoft.com/office/drawing/2014/main" id="{344219CE-0AE4-4EA2-B486-D23C54AF4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1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wheel(1)">
                                      <p:cBhvr>
                                        <p:cTn id="7" dur="2000"/>
                                        <p:tgtEl>
                                          <p:spTgt spid="52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2227">
                                            <p:txEl>
                                              <p:pRg st="2" end="2"/>
                                            </p:txEl>
                                          </p:spTgt>
                                        </p:tgtEl>
                                        <p:attrNameLst>
                                          <p:attrName>style.visibility</p:attrName>
                                        </p:attrNameLst>
                                      </p:cBhvr>
                                      <p:to>
                                        <p:strVal val="visible"/>
                                      </p:to>
                                    </p:set>
                                    <p:anim calcmode="lin" valueType="num">
                                      <p:cBhvr>
                                        <p:cTn id="12" dur="500" fill="hold"/>
                                        <p:tgtEl>
                                          <p:spTgt spid="52227">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52227">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52227">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2227">
                                            <p:txEl>
                                              <p:pRg st="4" end="4"/>
                                            </p:txEl>
                                          </p:spTgt>
                                        </p:tgtEl>
                                        <p:attrNameLst>
                                          <p:attrName>style.visibility</p:attrName>
                                        </p:attrNameLst>
                                      </p:cBhvr>
                                      <p:to>
                                        <p:strVal val="visible"/>
                                      </p:to>
                                    </p:set>
                                    <p:anim calcmode="lin" valueType="num">
                                      <p:cBhvr>
                                        <p:cTn id="19" dur="1000" fill="hold"/>
                                        <p:tgtEl>
                                          <p:spTgt spid="52227">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52227">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52227">
                                            <p:txEl>
                                              <p:pRg st="4" end="4"/>
                                            </p:txEl>
                                          </p:spTgt>
                                        </p:tgtEl>
                                        <p:attrNameLst>
                                          <p:attrName>style.rotation</p:attrName>
                                        </p:attrNameLst>
                                      </p:cBhvr>
                                      <p:tavLst>
                                        <p:tav tm="0">
                                          <p:val>
                                            <p:fltVal val="90"/>
                                          </p:val>
                                        </p:tav>
                                        <p:tav tm="100000">
                                          <p:val>
                                            <p:fltVal val="0"/>
                                          </p:val>
                                        </p:tav>
                                      </p:tavLst>
                                    </p:anim>
                                    <p:animEffect transition="in" filter="fade">
                                      <p:cBhvr>
                                        <p:cTn id="22" dur="1000"/>
                                        <p:tgtEl>
                                          <p:spTgt spid="52227">
                                            <p:txEl>
                                              <p:pRg st="4" end="4"/>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52227">
                                            <p:txEl>
                                              <p:pRg st="5" end="5"/>
                                            </p:txEl>
                                          </p:spTgt>
                                        </p:tgtEl>
                                        <p:attrNameLst>
                                          <p:attrName>style.visibility</p:attrName>
                                        </p:attrNameLst>
                                      </p:cBhvr>
                                      <p:to>
                                        <p:strVal val="visible"/>
                                      </p:to>
                                    </p:set>
                                    <p:anim calcmode="lin" valueType="num">
                                      <p:cBhvr>
                                        <p:cTn id="25" dur="1000" fill="hold"/>
                                        <p:tgtEl>
                                          <p:spTgt spid="52227">
                                            <p:txEl>
                                              <p:pRg st="5" end="5"/>
                                            </p:txEl>
                                          </p:spTgt>
                                        </p:tgtEl>
                                        <p:attrNameLst>
                                          <p:attrName>ppt_w</p:attrName>
                                        </p:attrNameLst>
                                      </p:cBhvr>
                                      <p:tavLst>
                                        <p:tav tm="0">
                                          <p:val>
                                            <p:fltVal val="0"/>
                                          </p:val>
                                        </p:tav>
                                        <p:tav tm="100000">
                                          <p:val>
                                            <p:strVal val="#ppt_w"/>
                                          </p:val>
                                        </p:tav>
                                      </p:tavLst>
                                    </p:anim>
                                    <p:anim calcmode="lin" valueType="num">
                                      <p:cBhvr>
                                        <p:cTn id="26" dur="1000" fill="hold"/>
                                        <p:tgtEl>
                                          <p:spTgt spid="52227">
                                            <p:txEl>
                                              <p:pRg st="5" end="5"/>
                                            </p:txEl>
                                          </p:spTgt>
                                        </p:tgtEl>
                                        <p:attrNameLst>
                                          <p:attrName>ppt_h</p:attrName>
                                        </p:attrNameLst>
                                      </p:cBhvr>
                                      <p:tavLst>
                                        <p:tav tm="0">
                                          <p:val>
                                            <p:fltVal val="0"/>
                                          </p:val>
                                        </p:tav>
                                        <p:tav tm="100000">
                                          <p:val>
                                            <p:strVal val="#ppt_h"/>
                                          </p:val>
                                        </p:tav>
                                      </p:tavLst>
                                    </p:anim>
                                    <p:anim calcmode="lin" valueType="num">
                                      <p:cBhvr>
                                        <p:cTn id="27" dur="1000" fill="hold"/>
                                        <p:tgtEl>
                                          <p:spTgt spid="52227">
                                            <p:txEl>
                                              <p:pRg st="5" end="5"/>
                                            </p:txEl>
                                          </p:spTgt>
                                        </p:tgtEl>
                                        <p:attrNameLst>
                                          <p:attrName>style.rotation</p:attrName>
                                        </p:attrNameLst>
                                      </p:cBhvr>
                                      <p:tavLst>
                                        <p:tav tm="0">
                                          <p:val>
                                            <p:fltVal val="90"/>
                                          </p:val>
                                        </p:tav>
                                        <p:tav tm="100000">
                                          <p:val>
                                            <p:fltVal val="0"/>
                                          </p:val>
                                        </p:tav>
                                      </p:tavLst>
                                    </p:anim>
                                    <p:animEffect transition="in" filter="fade">
                                      <p:cBhvr>
                                        <p:cTn id="28" dur="1000"/>
                                        <p:tgtEl>
                                          <p:spTgt spid="522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26"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0847C96F-9CFD-301C-C120-29DA0DA4A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96964" y="1476254"/>
            <a:ext cx="1846470" cy="1111853"/>
          </a:xfrm>
          <a:prstGeom prst="rect">
            <a:avLst/>
          </a:prstGeom>
          <a:noFill/>
        </p:spPr>
      </p:pic>
      <p:sp>
        <p:nvSpPr>
          <p:cNvPr id="3" name="Content Placeholder 2">
            <a:extLst>
              <a:ext uri="{FF2B5EF4-FFF2-40B4-BE49-F238E27FC236}">
                <a16:creationId xmlns:a16="http://schemas.microsoft.com/office/drawing/2014/main" id="{815B9049-8AD6-7937-3623-90E96248BE3C}"/>
              </a:ext>
            </a:extLst>
          </p:cNvPr>
          <p:cNvSpPr>
            <a:spLocks noGrp="1"/>
          </p:cNvSpPr>
          <p:nvPr>
            <p:ph idx="1"/>
          </p:nvPr>
        </p:nvSpPr>
        <p:spPr>
          <a:xfrm>
            <a:off x="393958" y="3661801"/>
            <a:ext cx="6449969" cy="2964702"/>
          </a:xfrm>
        </p:spPr>
        <p:txBody>
          <a:bodyPr>
            <a:normAutofit/>
          </a:bodyPr>
          <a:lstStyle/>
          <a:p>
            <a:r>
              <a:rPr lang="en-GB" sz="2000" dirty="0"/>
              <a:t>Your link to Barnet’s Educational Psychology Team</a:t>
            </a:r>
          </a:p>
          <a:p>
            <a:r>
              <a:rPr lang="en-GB" sz="2000" dirty="0"/>
              <a:t>Previously worked in Hertfordshire and Southwark Educational Psychology Teams </a:t>
            </a:r>
          </a:p>
          <a:p>
            <a:r>
              <a:rPr lang="en-GB" sz="2000" dirty="0"/>
              <a:t>Emotional wellbeing group interventions in primary schools</a:t>
            </a:r>
          </a:p>
          <a:p>
            <a:r>
              <a:rPr lang="en-GB" sz="2000" dirty="0"/>
              <a:t>Educational Research</a:t>
            </a:r>
          </a:p>
          <a:p>
            <a:r>
              <a:rPr lang="en-GB" sz="2000" dirty="0"/>
              <a:t>Masters Thesis focused on factors linked to literacy and prosocial behaviour in primary school children.</a:t>
            </a:r>
          </a:p>
        </p:txBody>
      </p:sp>
      <p:pic>
        <p:nvPicPr>
          <p:cNvPr id="5" name="Picture 4">
            <a:extLst>
              <a:ext uri="{FF2B5EF4-FFF2-40B4-BE49-F238E27FC236}">
                <a16:creationId xmlns:a16="http://schemas.microsoft.com/office/drawing/2014/main" id="{E7F482AD-1A70-45B6-494D-87C4C367BF44}"/>
              </a:ext>
            </a:extLst>
          </p:cNvPr>
          <p:cNvPicPr>
            <a:picLocks noChangeAspect="1"/>
          </p:cNvPicPr>
          <p:nvPr/>
        </p:nvPicPr>
        <p:blipFill rotWithShape="1">
          <a:blip r:embed="rId4"/>
          <a:srcRect l="12135" r="3016" b="-3"/>
          <a:stretch/>
        </p:blipFill>
        <p:spPr>
          <a:xfrm>
            <a:off x="8134028" y="2102491"/>
            <a:ext cx="2545531" cy="3217333"/>
          </a:xfrm>
          <a:prstGeom prst="rect">
            <a:avLst/>
          </a:prstGeom>
        </p:spPr>
      </p:pic>
    </p:spTree>
    <p:extLst>
      <p:ext uri="{BB962C8B-B14F-4D97-AF65-F5344CB8AC3E}">
        <p14:creationId xmlns:p14="http://schemas.microsoft.com/office/powerpoint/2010/main" val="689888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8"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31">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BFD53EE-4B7A-55F1-6F1A-7E18A9D591BE}"/>
              </a:ext>
            </a:extLst>
          </p:cNvPr>
          <p:cNvSpPr>
            <a:spLocks noGrp="1"/>
          </p:cNvSpPr>
          <p:nvPr>
            <p:ph type="title"/>
          </p:nvPr>
        </p:nvSpPr>
        <p:spPr>
          <a:xfrm>
            <a:off x="1047280" y="759805"/>
            <a:ext cx="10306520" cy="1325563"/>
          </a:xfrm>
        </p:spPr>
        <p:txBody>
          <a:bodyPr>
            <a:normAutofit/>
          </a:bodyPr>
          <a:lstStyle/>
          <a:p>
            <a:r>
              <a:rPr lang="en-GB" sz="4000">
                <a:solidFill>
                  <a:srgbClr val="FFFFFF"/>
                </a:solidFill>
              </a:rPr>
              <a:t>Our early experiences about emotions…</a:t>
            </a:r>
          </a:p>
        </p:txBody>
      </p:sp>
      <p:sp>
        <p:nvSpPr>
          <p:cNvPr id="20" name="Content Placeholder 2">
            <a:extLst>
              <a:ext uri="{FF2B5EF4-FFF2-40B4-BE49-F238E27FC236}">
                <a16:creationId xmlns:a16="http://schemas.microsoft.com/office/drawing/2014/main" id="{2DDEE3C5-21DB-D034-1F1E-6D82D1E3B078}"/>
              </a:ext>
            </a:extLst>
          </p:cNvPr>
          <p:cNvSpPr>
            <a:spLocks noGrp="1"/>
          </p:cNvSpPr>
          <p:nvPr>
            <p:ph idx="1"/>
          </p:nvPr>
        </p:nvSpPr>
        <p:spPr>
          <a:xfrm>
            <a:off x="1424904" y="2494451"/>
            <a:ext cx="9145560" cy="2095501"/>
          </a:xfrm>
        </p:spPr>
        <p:txBody>
          <a:bodyPr>
            <a:normAutofit/>
          </a:bodyPr>
          <a:lstStyle/>
          <a:p>
            <a:r>
              <a:rPr lang="en-GB" sz="2000" dirty="0"/>
              <a:t>In our families</a:t>
            </a:r>
          </a:p>
          <a:p>
            <a:r>
              <a:rPr lang="en-GB" sz="2000" dirty="0"/>
              <a:t>Experiences at school</a:t>
            </a:r>
          </a:p>
          <a:p>
            <a:r>
              <a:rPr lang="en-GB" sz="2000" dirty="0"/>
              <a:t>What we learn from social media</a:t>
            </a:r>
          </a:p>
          <a:p>
            <a:pPr algn="ctr"/>
            <a:endParaRPr lang="en-GB" sz="2000" dirty="0"/>
          </a:p>
          <a:p>
            <a:pPr marL="0" indent="0" algn="ctr">
              <a:buNone/>
            </a:pPr>
            <a:r>
              <a:rPr lang="en-GB" sz="2000" dirty="0"/>
              <a:t>…..impact what we believe about emotions and how we express them later in life. </a:t>
            </a:r>
          </a:p>
          <a:p>
            <a:pPr marL="0" indent="0">
              <a:buNone/>
            </a:pPr>
            <a:endParaRPr lang="en-GB" sz="2000" dirty="0"/>
          </a:p>
          <a:p>
            <a:pPr marL="0" indent="0">
              <a:buNone/>
            </a:pPr>
            <a:endParaRPr lang="en-GB" sz="2000" dirty="0"/>
          </a:p>
        </p:txBody>
      </p:sp>
      <p:pic>
        <p:nvPicPr>
          <p:cNvPr id="4" name="Picture 3" descr="Diagram&#10;&#10;Description automatically generated with medium confidence">
            <a:extLst>
              <a:ext uri="{FF2B5EF4-FFF2-40B4-BE49-F238E27FC236}">
                <a16:creationId xmlns:a16="http://schemas.microsoft.com/office/drawing/2014/main" id="{111F186D-5AA1-2742-3B49-F940BD8395D6}"/>
              </a:ext>
            </a:extLst>
          </p:cNvPr>
          <p:cNvPicPr>
            <a:picLocks noChangeAspect="1"/>
          </p:cNvPicPr>
          <p:nvPr/>
        </p:nvPicPr>
        <p:blipFill rotWithShape="1">
          <a:blip r:embed="rId3"/>
          <a:srcRect t="24092"/>
          <a:stretch/>
        </p:blipFill>
        <p:spPr>
          <a:xfrm>
            <a:off x="9474423" y="635714"/>
            <a:ext cx="2077444" cy="1541458"/>
          </a:xfrm>
          <a:prstGeom prst="rect">
            <a:avLst/>
          </a:prstGeom>
        </p:spPr>
      </p:pic>
      <p:sp>
        <p:nvSpPr>
          <p:cNvPr id="6" name="TextBox 5">
            <a:extLst>
              <a:ext uri="{FF2B5EF4-FFF2-40B4-BE49-F238E27FC236}">
                <a16:creationId xmlns:a16="http://schemas.microsoft.com/office/drawing/2014/main" id="{6560E200-5020-F48A-84DB-4627CC9A5526}"/>
              </a:ext>
            </a:extLst>
          </p:cNvPr>
          <p:cNvSpPr txBox="1"/>
          <p:nvPr/>
        </p:nvSpPr>
        <p:spPr>
          <a:xfrm>
            <a:off x="1047280" y="4958487"/>
            <a:ext cx="10306520" cy="1754326"/>
          </a:xfrm>
          <a:prstGeom prst="rect">
            <a:avLst/>
          </a:prstGeom>
          <a:solidFill>
            <a:srgbClr val="92D050"/>
          </a:solidFill>
        </p:spPr>
        <p:txBody>
          <a:bodyPr wrap="square" rtlCol="0">
            <a:spAutoFit/>
          </a:bodyPr>
          <a:lstStyle/>
          <a:p>
            <a:r>
              <a:rPr lang="en-GB" sz="1800" b="1" dirty="0"/>
              <a:t>Activity for your own reflection:</a:t>
            </a:r>
          </a:p>
          <a:p>
            <a:r>
              <a:rPr lang="en-GB" sz="1800" dirty="0"/>
              <a:t>Identify some of the positive/negative messages you received from your parent/carers, siblings, extended family, friends, carers and others about emotions. </a:t>
            </a:r>
          </a:p>
          <a:p>
            <a:endParaRPr lang="en-GB" sz="1800" dirty="0"/>
          </a:p>
          <a:p>
            <a:pPr marL="0" indent="0">
              <a:buNone/>
            </a:pPr>
            <a:r>
              <a:rPr lang="en-GB" sz="1800" dirty="0"/>
              <a:t>    - How might these experiences affect responses to children’s  emotions?</a:t>
            </a:r>
          </a:p>
          <a:p>
            <a:endParaRPr lang="en-GB" dirty="0"/>
          </a:p>
        </p:txBody>
      </p:sp>
    </p:spTree>
    <p:extLst>
      <p:ext uri="{BB962C8B-B14F-4D97-AF65-F5344CB8AC3E}">
        <p14:creationId xmlns:p14="http://schemas.microsoft.com/office/powerpoint/2010/main" val="1535019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5ACB9A-B0E5-4B85-B616-BAAFCBF06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72E88C85-0C12-45AB-AB38-7DD8508C1C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14" name="Rectangle 13">
              <a:extLst>
                <a:ext uri="{FF2B5EF4-FFF2-40B4-BE49-F238E27FC236}">
                  <a16:creationId xmlns:a16="http://schemas.microsoft.com/office/drawing/2014/main" id="{442F1C99-DC89-4C0E-9645-78ED266B8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rgbClr val="FFFFFF"/>
            </a:solidFill>
            <a:ln w="0">
              <a:noFill/>
              <a:prstDash val="solid"/>
              <a:round/>
              <a:headEnd/>
              <a:tailEnd/>
            </a:ln>
          </p:spPr>
          <p:txBody>
            <a:bodyPr rtlCol="0" anchor="ctr"/>
            <a:lstStyle/>
            <a:p>
              <a:pPr algn="ctr" defTabSz="457200"/>
              <a:endParaRPr lang="en-US">
                <a:solidFill>
                  <a:schemeClr val="tx1"/>
                </a:solidFill>
              </a:endParaRPr>
            </a:p>
          </p:txBody>
        </p:sp>
        <p:sp>
          <p:nvSpPr>
            <p:cNvPr id="15" name="Rectangle 14">
              <a:extLst>
                <a:ext uri="{FF2B5EF4-FFF2-40B4-BE49-F238E27FC236}">
                  <a16:creationId xmlns:a16="http://schemas.microsoft.com/office/drawing/2014/main" id="{49EB5FB3-6DE8-43D7-9A37-2E1189B12C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useBgFill="1">
        <p:nvSpPr>
          <p:cNvPr id="17" name="Freeform: Shape 16">
            <a:extLst>
              <a:ext uri="{FF2B5EF4-FFF2-40B4-BE49-F238E27FC236}">
                <a16:creationId xmlns:a16="http://schemas.microsoft.com/office/drawing/2014/main" id="{21CD0CBD-C727-43F9-BDFE-34D6D1A97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551875"/>
          </a:xfrm>
          <a:custGeom>
            <a:avLst/>
            <a:gdLst>
              <a:gd name="connsiteX0" fmla="*/ 0 w 12191999"/>
              <a:gd name="connsiteY0" fmla="*/ 0 h 6551875"/>
              <a:gd name="connsiteX1" fmla="*/ 12191999 w 12191999"/>
              <a:gd name="connsiteY1" fmla="*/ 0 h 6551875"/>
              <a:gd name="connsiteX2" fmla="*/ 12191999 w 12191999"/>
              <a:gd name="connsiteY2" fmla="*/ 6181404 h 6551875"/>
              <a:gd name="connsiteX3" fmla="*/ 12190147 w 12191999"/>
              <a:gd name="connsiteY3" fmla="*/ 6181361 h 6551875"/>
              <a:gd name="connsiteX4" fmla="*/ 12129821 w 12191999"/>
              <a:gd name="connsiteY4" fmla="*/ 6173424 h 6551875"/>
              <a:gd name="connsiteX5" fmla="*/ 12077433 w 12191999"/>
              <a:gd name="connsiteY5" fmla="*/ 6162311 h 6551875"/>
              <a:gd name="connsiteX6" fmla="*/ 12031397 w 12191999"/>
              <a:gd name="connsiteY6" fmla="*/ 6148023 h 6551875"/>
              <a:gd name="connsiteX7" fmla="*/ 11990121 w 12191999"/>
              <a:gd name="connsiteY7" fmla="*/ 6132148 h 6551875"/>
              <a:gd name="connsiteX8" fmla="*/ 11953609 w 12191999"/>
              <a:gd name="connsiteY8" fmla="*/ 6113098 h 6551875"/>
              <a:gd name="connsiteX9" fmla="*/ 11915509 w 12191999"/>
              <a:gd name="connsiteY9" fmla="*/ 6094048 h 6551875"/>
              <a:gd name="connsiteX10" fmla="*/ 11877409 w 12191999"/>
              <a:gd name="connsiteY10" fmla="*/ 6074998 h 6551875"/>
              <a:gd name="connsiteX11" fmla="*/ 11840897 w 12191999"/>
              <a:gd name="connsiteY11" fmla="*/ 6059123 h 6551875"/>
              <a:gd name="connsiteX12" fmla="*/ 11799621 w 12191999"/>
              <a:gd name="connsiteY12" fmla="*/ 6043248 h 6551875"/>
              <a:gd name="connsiteX13" fmla="*/ 11753583 w 12191999"/>
              <a:gd name="connsiteY13" fmla="*/ 6027373 h 6551875"/>
              <a:gd name="connsiteX14" fmla="*/ 11701197 w 12191999"/>
              <a:gd name="connsiteY14" fmla="*/ 6016261 h 6551875"/>
              <a:gd name="connsiteX15" fmla="*/ 11640871 w 12191999"/>
              <a:gd name="connsiteY15" fmla="*/ 6009911 h 6551875"/>
              <a:gd name="connsiteX16" fmla="*/ 11572609 w 12191999"/>
              <a:gd name="connsiteY16" fmla="*/ 6006736 h 6551875"/>
              <a:gd name="connsiteX17" fmla="*/ 11504347 w 12191999"/>
              <a:gd name="connsiteY17" fmla="*/ 6009911 h 6551875"/>
              <a:gd name="connsiteX18" fmla="*/ 11444021 w 12191999"/>
              <a:gd name="connsiteY18" fmla="*/ 6016261 h 6551875"/>
              <a:gd name="connsiteX19" fmla="*/ 11391633 w 12191999"/>
              <a:gd name="connsiteY19" fmla="*/ 6027373 h 6551875"/>
              <a:gd name="connsiteX20" fmla="*/ 11345597 w 12191999"/>
              <a:gd name="connsiteY20" fmla="*/ 6043248 h 6551875"/>
              <a:gd name="connsiteX21" fmla="*/ 11304321 w 12191999"/>
              <a:gd name="connsiteY21" fmla="*/ 6059123 h 6551875"/>
              <a:gd name="connsiteX22" fmla="*/ 11267809 w 12191999"/>
              <a:gd name="connsiteY22" fmla="*/ 6074998 h 6551875"/>
              <a:gd name="connsiteX23" fmla="*/ 11229709 w 12191999"/>
              <a:gd name="connsiteY23" fmla="*/ 6094048 h 6551875"/>
              <a:gd name="connsiteX24" fmla="*/ 11191609 w 12191999"/>
              <a:gd name="connsiteY24" fmla="*/ 6113098 h 6551875"/>
              <a:gd name="connsiteX25" fmla="*/ 11155097 w 12191999"/>
              <a:gd name="connsiteY25" fmla="*/ 6132148 h 6551875"/>
              <a:gd name="connsiteX26" fmla="*/ 11113821 w 12191999"/>
              <a:gd name="connsiteY26" fmla="*/ 6148023 h 6551875"/>
              <a:gd name="connsiteX27" fmla="*/ 11067783 w 12191999"/>
              <a:gd name="connsiteY27" fmla="*/ 6162311 h 6551875"/>
              <a:gd name="connsiteX28" fmla="*/ 11015397 w 12191999"/>
              <a:gd name="connsiteY28" fmla="*/ 6173423 h 6551875"/>
              <a:gd name="connsiteX29" fmla="*/ 10955071 w 12191999"/>
              <a:gd name="connsiteY29" fmla="*/ 6181361 h 6551875"/>
              <a:gd name="connsiteX30" fmla="*/ 10886809 w 12191999"/>
              <a:gd name="connsiteY30" fmla="*/ 6182948 h 6551875"/>
              <a:gd name="connsiteX31" fmla="*/ 10818547 w 12191999"/>
              <a:gd name="connsiteY31" fmla="*/ 6181361 h 6551875"/>
              <a:gd name="connsiteX32" fmla="*/ 10758221 w 12191999"/>
              <a:gd name="connsiteY32" fmla="*/ 6173423 h 6551875"/>
              <a:gd name="connsiteX33" fmla="*/ 10705833 w 12191999"/>
              <a:gd name="connsiteY33" fmla="*/ 6162311 h 6551875"/>
              <a:gd name="connsiteX34" fmla="*/ 10659797 w 12191999"/>
              <a:gd name="connsiteY34" fmla="*/ 6148023 h 6551875"/>
              <a:gd name="connsiteX35" fmla="*/ 10618521 w 12191999"/>
              <a:gd name="connsiteY35" fmla="*/ 6132148 h 6551875"/>
              <a:gd name="connsiteX36" fmla="*/ 10582009 w 12191999"/>
              <a:gd name="connsiteY36" fmla="*/ 6113098 h 6551875"/>
              <a:gd name="connsiteX37" fmla="*/ 10543909 w 12191999"/>
              <a:gd name="connsiteY37" fmla="*/ 6094048 h 6551875"/>
              <a:gd name="connsiteX38" fmla="*/ 10505809 w 12191999"/>
              <a:gd name="connsiteY38" fmla="*/ 6074998 h 6551875"/>
              <a:gd name="connsiteX39" fmla="*/ 10469297 w 12191999"/>
              <a:gd name="connsiteY39" fmla="*/ 6059123 h 6551875"/>
              <a:gd name="connsiteX40" fmla="*/ 10428021 w 12191999"/>
              <a:gd name="connsiteY40" fmla="*/ 6043248 h 6551875"/>
              <a:gd name="connsiteX41" fmla="*/ 10381983 w 12191999"/>
              <a:gd name="connsiteY41" fmla="*/ 6027373 h 6551875"/>
              <a:gd name="connsiteX42" fmla="*/ 10329597 w 12191999"/>
              <a:gd name="connsiteY42" fmla="*/ 6016261 h 6551875"/>
              <a:gd name="connsiteX43" fmla="*/ 10269271 w 12191999"/>
              <a:gd name="connsiteY43" fmla="*/ 6009911 h 6551875"/>
              <a:gd name="connsiteX44" fmla="*/ 10201009 w 12191999"/>
              <a:gd name="connsiteY44" fmla="*/ 6006736 h 6551875"/>
              <a:gd name="connsiteX45" fmla="*/ 10132747 w 12191999"/>
              <a:gd name="connsiteY45" fmla="*/ 6009911 h 6551875"/>
              <a:gd name="connsiteX46" fmla="*/ 10072421 w 12191999"/>
              <a:gd name="connsiteY46" fmla="*/ 6016261 h 6551875"/>
              <a:gd name="connsiteX47" fmla="*/ 10020033 w 12191999"/>
              <a:gd name="connsiteY47" fmla="*/ 6027373 h 6551875"/>
              <a:gd name="connsiteX48" fmla="*/ 9973997 w 12191999"/>
              <a:gd name="connsiteY48" fmla="*/ 6043248 h 6551875"/>
              <a:gd name="connsiteX49" fmla="*/ 9932721 w 12191999"/>
              <a:gd name="connsiteY49" fmla="*/ 6059123 h 6551875"/>
              <a:gd name="connsiteX50" fmla="*/ 9896209 w 12191999"/>
              <a:gd name="connsiteY50" fmla="*/ 6074998 h 6551875"/>
              <a:gd name="connsiteX51" fmla="*/ 9820009 w 12191999"/>
              <a:gd name="connsiteY51" fmla="*/ 6113098 h 6551875"/>
              <a:gd name="connsiteX52" fmla="*/ 9783497 w 12191999"/>
              <a:gd name="connsiteY52" fmla="*/ 6132148 h 6551875"/>
              <a:gd name="connsiteX53" fmla="*/ 9742221 w 12191999"/>
              <a:gd name="connsiteY53" fmla="*/ 6148023 h 6551875"/>
              <a:gd name="connsiteX54" fmla="*/ 9696183 w 12191999"/>
              <a:gd name="connsiteY54" fmla="*/ 6162311 h 6551875"/>
              <a:gd name="connsiteX55" fmla="*/ 9643797 w 12191999"/>
              <a:gd name="connsiteY55" fmla="*/ 6173423 h 6551875"/>
              <a:gd name="connsiteX56" fmla="*/ 9583471 w 12191999"/>
              <a:gd name="connsiteY56" fmla="*/ 6181361 h 6551875"/>
              <a:gd name="connsiteX57" fmla="*/ 9515209 w 12191999"/>
              <a:gd name="connsiteY57" fmla="*/ 6182948 h 6551875"/>
              <a:gd name="connsiteX58" fmla="*/ 9446947 w 12191999"/>
              <a:gd name="connsiteY58" fmla="*/ 6181361 h 6551875"/>
              <a:gd name="connsiteX59" fmla="*/ 9386621 w 12191999"/>
              <a:gd name="connsiteY59" fmla="*/ 6173423 h 6551875"/>
              <a:gd name="connsiteX60" fmla="*/ 9334233 w 12191999"/>
              <a:gd name="connsiteY60" fmla="*/ 6162311 h 6551875"/>
              <a:gd name="connsiteX61" fmla="*/ 9288197 w 12191999"/>
              <a:gd name="connsiteY61" fmla="*/ 6148023 h 6551875"/>
              <a:gd name="connsiteX62" fmla="*/ 9246921 w 12191999"/>
              <a:gd name="connsiteY62" fmla="*/ 6132148 h 6551875"/>
              <a:gd name="connsiteX63" fmla="*/ 9210409 w 12191999"/>
              <a:gd name="connsiteY63" fmla="*/ 6113098 h 6551875"/>
              <a:gd name="connsiteX64" fmla="*/ 9172309 w 12191999"/>
              <a:gd name="connsiteY64" fmla="*/ 6094048 h 6551875"/>
              <a:gd name="connsiteX65" fmla="*/ 9134209 w 12191999"/>
              <a:gd name="connsiteY65" fmla="*/ 6074998 h 6551875"/>
              <a:gd name="connsiteX66" fmla="*/ 9097697 w 12191999"/>
              <a:gd name="connsiteY66" fmla="*/ 6059123 h 6551875"/>
              <a:gd name="connsiteX67" fmla="*/ 9056421 w 12191999"/>
              <a:gd name="connsiteY67" fmla="*/ 6043248 h 6551875"/>
              <a:gd name="connsiteX68" fmla="*/ 9010383 w 12191999"/>
              <a:gd name="connsiteY68" fmla="*/ 6027373 h 6551875"/>
              <a:gd name="connsiteX69" fmla="*/ 8957997 w 12191999"/>
              <a:gd name="connsiteY69" fmla="*/ 6016261 h 6551875"/>
              <a:gd name="connsiteX70" fmla="*/ 8897671 w 12191999"/>
              <a:gd name="connsiteY70" fmla="*/ 6009911 h 6551875"/>
              <a:gd name="connsiteX71" fmla="*/ 8827821 w 12191999"/>
              <a:gd name="connsiteY71" fmla="*/ 6006736 h 6551875"/>
              <a:gd name="connsiteX72" fmla="*/ 8761147 w 12191999"/>
              <a:gd name="connsiteY72" fmla="*/ 6009911 h 6551875"/>
              <a:gd name="connsiteX73" fmla="*/ 8700821 w 12191999"/>
              <a:gd name="connsiteY73" fmla="*/ 6016261 h 6551875"/>
              <a:gd name="connsiteX74" fmla="*/ 8648433 w 12191999"/>
              <a:gd name="connsiteY74" fmla="*/ 6027373 h 6551875"/>
              <a:gd name="connsiteX75" fmla="*/ 8602397 w 12191999"/>
              <a:gd name="connsiteY75" fmla="*/ 6043248 h 6551875"/>
              <a:gd name="connsiteX76" fmla="*/ 8561121 w 12191999"/>
              <a:gd name="connsiteY76" fmla="*/ 6059123 h 6551875"/>
              <a:gd name="connsiteX77" fmla="*/ 8524609 w 12191999"/>
              <a:gd name="connsiteY77" fmla="*/ 6074998 h 6551875"/>
              <a:gd name="connsiteX78" fmla="*/ 8486509 w 12191999"/>
              <a:gd name="connsiteY78" fmla="*/ 6094048 h 6551875"/>
              <a:gd name="connsiteX79" fmla="*/ 8448409 w 12191999"/>
              <a:gd name="connsiteY79" fmla="*/ 6113098 h 6551875"/>
              <a:gd name="connsiteX80" fmla="*/ 8411897 w 12191999"/>
              <a:gd name="connsiteY80" fmla="*/ 6132148 h 6551875"/>
              <a:gd name="connsiteX81" fmla="*/ 8370622 w 12191999"/>
              <a:gd name="connsiteY81" fmla="*/ 6148023 h 6551875"/>
              <a:gd name="connsiteX82" fmla="*/ 8324584 w 12191999"/>
              <a:gd name="connsiteY82" fmla="*/ 6162311 h 6551875"/>
              <a:gd name="connsiteX83" fmla="*/ 8272197 w 12191999"/>
              <a:gd name="connsiteY83" fmla="*/ 6173423 h 6551875"/>
              <a:gd name="connsiteX84" fmla="*/ 8211872 w 12191999"/>
              <a:gd name="connsiteY84" fmla="*/ 6181361 h 6551875"/>
              <a:gd name="connsiteX85" fmla="*/ 8143609 w 12191999"/>
              <a:gd name="connsiteY85" fmla="*/ 6182948 h 6551875"/>
              <a:gd name="connsiteX86" fmla="*/ 8075347 w 12191999"/>
              <a:gd name="connsiteY86" fmla="*/ 6181361 h 6551875"/>
              <a:gd name="connsiteX87" fmla="*/ 8015022 w 12191999"/>
              <a:gd name="connsiteY87" fmla="*/ 6173423 h 6551875"/>
              <a:gd name="connsiteX88" fmla="*/ 7962634 w 12191999"/>
              <a:gd name="connsiteY88" fmla="*/ 6162311 h 6551875"/>
              <a:gd name="connsiteX89" fmla="*/ 7916597 w 12191999"/>
              <a:gd name="connsiteY89" fmla="*/ 6148023 h 6551875"/>
              <a:gd name="connsiteX90" fmla="*/ 7875322 w 12191999"/>
              <a:gd name="connsiteY90" fmla="*/ 6132148 h 6551875"/>
              <a:gd name="connsiteX91" fmla="*/ 7838809 w 12191999"/>
              <a:gd name="connsiteY91" fmla="*/ 6113098 h 6551875"/>
              <a:gd name="connsiteX92" fmla="*/ 7800709 w 12191999"/>
              <a:gd name="connsiteY92" fmla="*/ 6094048 h 6551875"/>
              <a:gd name="connsiteX93" fmla="*/ 7762609 w 12191999"/>
              <a:gd name="connsiteY93" fmla="*/ 6074998 h 6551875"/>
              <a:gd name="connsiteX94" fmla="*/ 7726097 w 12191999"/>
              <a:gd name="connsiteY94" fmla="*/ 6059123 h 6551875"/>
              <a:gd name="connsiteX95" fmla="*/ 7684822 w 12191999"/>
              <a:gd name="connsiteY95" fmla="*/ 6043248 h 6551875"/>
              <a:gd name="connsiteX96" fmla="*/ 7638784 w 12191999"/>
              <a:gd name="connsiteY96" fmla="*/ 6027373 h 6551875"/>
              <a:gd name="connsiteX97" fmla="*/ 7586397 w 12191999"/>
              <a:gd name="connsiteY97" fmla="*/ 6016261 h 6551875"/>
              <a:gd name="connsiteX98" fmla="*/ 7526072 w 12191999"/>
              <a:gd name="connsiteY98" fmla="*/ 6009911 h 6551875"/>
              <a:gd name="connsiteX99" fmla="*/ 7457809 w 12191999"/>
              <a:gd name="connsiteY99" fmla="*/ 6006736 h 6551875"/>
              <a:gd name="connsiteX100" fmla="*/ 7389547 w 12191999"/>
              <a:gd name="connsiteY100" fmla="*/ 6009911 h 6551875"/>
              <a:gd name="connsiteX101" fmla="*/ 7329222 w 12191999"/>
              <a:gd name="connsiteY101" fmla="*/ 6016261 h 6551875"/>
              <a:gd name="connsiteX102" fmla="*/ 7276834 w 12191999"/>
              <a:gd name="connsiteY102" fmla="*/ 6027373 h 6551875"/>
              <a:gd name="connsiteX103" fmla="*/ 7230797 w 12191999"/>
              <a:gd name="connsiteY103" fmla="*/ 6043248 h 6551875"/>
              <a:gd name="connsiteX104" fmla="*/ 7189522 w 12191999"/>
              <a:gd name="connsiteY104" fmla="*/ 6059123 h 6551875"/>
              <a:gd name="connsiteX105" fmla="*/ 7153009 w 12191999"/>
              <a:gd name="connsiteY105" fmla="*/ 6074998 h 6551875"/>
              <a:gd name="connsiteX106" fmla="*/ 7114909 w 12191999"/>
              <a:gd name="connsiteY106" fmla="*/ 6094048 h 6551875"/>
              <a:gd name="connsiteX107" fmla="*/ 7076809 w 12191999"/>
              <a:gd name="connsiteY107" fmla="*/ 6113098 h 6551875"/>
              <a:gd name="connsiteX108" fmla="*/ 7040297 w 12191999"/>
              <a:gd name="connsiteY108" fmla="*/ 6132148 h 6551875"/>
              <a:gd name="connsiteX109" fmla="*/ 6999022 w 12191999"/>
              <a:gd name="connsiteY109" fmla="*/ 6148023 h 6551875"/>
              <a:gd name="connsiteX110" fmla="*/ 6952984 w 12191999"/>
              <a:gd name="connsiteY110" fmla="*/ 6162311 h 6551875"/>
              <a:gd name="connsiteX111" fmla="*/ 6900597 w 12191999"/>
              <a:gd name="connsiteY111" fmla="*/ 6173423 h 6551875"/>
              <a:gd name="connsiteX112" fmla="*/ 6840272 w 12191999"/>
              <a:gd name="connsiteY112" fmla="*/ 6181361 h 6551875"/>
              <a:gd name="connsiteX113" fmla="*/ 6781800 w 12191999"/>
              <a:gd name="connsiteY113" fmla="*/ 6182721 h 6551875"/>
              <a:gd name="connsiteX114" fmla="*/ 6723328 w 12191999"/>
              <a:gd name="connsiteY114" fmla="*/ 6181361 h 6551875"/>
              <a:gd name="connsiteX115" fmla="*/ 6663003 w 12191999"/>
              <a:gd name="connsiteY115" fmla="*/ 6173423 h 6551875"/>
              <a:gd name="connsiteX116" fmla="*/ 6610615 w 12191999"/>
              <a:gd name="connsiteY116" fmla="*/ 6162311 h 6551875"/>
              <a:gd name="connsiteX117" fmla="*/ 6564578 w 12191999"/>
              <a:gd name="connsiteY117" fmla="*/ 6148023 h 6551875"/>
              <a:gd name="connsiteX118" fmla="*/ 6523303 w 12191999"/>
              <a:gd name="connsiteY118" fmla="*/ 6132148 h 6551875"/>
              <a:gd name="connsiteX119" fmla="*/ 6486790 w 12191999"/>
              <a:gd name="connsiteY119" fmla="*/ 6113098 h 6551875"/>
              <a:gd name="connsiteX120" fmla="*/ 6448690 w 12191999"/>
              <a:gd name="connsiteY120" fmla="*/ 6094048 h 6551875"/>
              <a:gd name="connsiteX121" fmla="*/ 6410590 w 12191999"/>
              <a:gd name="connsiteY121" fmla="*/ 6074998 h 6551875"/>
              <a:gd name="connsiteX122" fmla="*/ 6374078 w 12191999"/>
              <a:gd name="connsiteY122" fmla="*/ 6059123 h 6551875"/>
              <a:gd name="connsiteX123" fmla="*/ 6332803 w 12191999"/>
              <a:gd name="connsiteY123" fmla="*/ 6043248 h 6551875"/>
              <a:gd name="connsiteX124" fmla="*/ 6286765 w 12191999"/>
              <a:gd name="connsiteY124" fmla="*/ 6027373 h 6551875"/>
              <a:gd name="connsiteX125" fmla="*/ 6234378 w 12191999"/>
              <a:gd name="connsiteY125" fmla="*/ 6016261 h 6551875"/>
              <a:gd name="connsiteX126" fmla="*/ 6174053 w 12191999"/>
              <a:gd name="connsiteY126" fmla="*/ 6009911 h 6551875"/>
              <a:gd name="connsiteX127" fmla="*/ 6105790 w 12191999"/>
              <a:gd name="connsiteY127" fmla="*/ 6006736 h 6551875"/>
              <a:gd name="connsiteX128" fmla="*/ 6096000 w 12191999"/>
              <a:gd name="connsiteY128" fmla="*/ 6007191 h 6551875"/>
              <a:gd name="connsiteX129" fmla="*/ 6086211 w 12191999"/>
              <a:gd name="connsiteY129" fmla="*/ 6006736 h 6551875"/>
              <a:gd name="connsiteX130" fmla="*/ 6017949 w 12191999"/>
              <a:gd name="connsiteY130" fmla="*/ 6009911 h 6551875"/>
              <a:gd name="connsiteX131" fmla="*/ 5957622 w 12191999"/>
              <a:gd name="connsiteY131" fmla="*/ 6016261 h 6551875"/>
              <a:gd name="connsiteX132" fmla="*/ 5905235 w 12191999"/>
              <a:gd name="connsiteY132" fmla="*/ 6027373 h 6551875"/>
              <a:gd name="connsiteX133" fmla="*/ 5859197 w 12191999"/>
              <a:gd name="connsiteY133" fmla="*/ 6043248 h 6551875"/>
              <a:gd name="connsiteX134" fmla="*/ 5817922 w 12191999"/>
              <a:gd name="connsiteY134" fmla="*/ 6059123 h 6551875"/>
              <a:gd name="connsiteX135" fmla="*/ 5781409 w 12191999"/>
              <a:gd name="connsiteY135" fmla="*/ 6074998 h 6551875"/>
              <a:gd name="connsiteX136" fmla="*/ 5743309 w 12191999"/>
              <a:gd name="connsiteY136" fmla="*/ 6094048 h 6551875"/>
              <a:gd name="connsiteX137" fmla="*/ 5705211 w 12191999"/>
              <a:gd name="connsiteY137" fmla="*/ 6113098 h 6551875"/>
              <a:gd name="connsiteX138" fmla="*/ 5668697 w 12191999"/>
              <a:gd name="connsiteY138" fmla="*/ 6132148 h 6551875"/>
              <a:gd name="connsiteX139" fmla="*/ 5627422 w 12191999"/>
              <a:gd name="connsiteY139" fmla="*/ 6148023 h 6551875"/>
              <a:gd name="connsiteX140" fmla="*/ 5581384 w 12191999"/>
              <a:gd name="connsiteY140" fmla="*/ 6162311 h 6551875"/>
              <a:gd name="connsiteX141" fmla="*/ 5528997 w 12191999"/>
              <a:gd name="connsiteY141" fmla="*/ 6173423 h 6551875"/>
              <a:gd name="connsiteX142" fmla="*/ 5468672 w 12191999"/>
              <a:gd name="connsiteY142" fmla="*/ 6181361 h 6551875"/>
              <a:gd name="connsiteX143" fmla="*/ 5410200 w 12191999"/>
              <a:gd name="connsiteY143" fmla="*/ 6182721 h 6551875"/>
              <a:gd name="connsiteX144" fmla="*/ 5351728 w 12191999"/>
              <a:gd name="connsiteY144" fmla="*/ 6181361 h 6551875"/>
              <a:gd name="connsiteX145" fmla="*/ 5291402 w 12191999"/>
              <a:gd name="connsiteY145" fmla="*/ 6173423 h 6551875"/>
              <a:gd name="connsiteX146" fmla="*/ 5239015 w 12191999"/>
              <a:gd name="connsiteY146" fmla="*/ 6162311 h 6551875"/>
              <a:gd name="connsiteX147" fmla="*/ 5192979 w 12191999"/>
              <a:gd name="connsiteY147" fmla="*/ 6148023 h 6551875"/>
              <a:gd name="connsiteX148" fmla="*/ 5151703 w 12191999"/>
              <a:gd name="connsiteY148" fmla="*/ 6132148 h 6551875"/>
              <a:gd name="connsiteX149" fmla="*/ 5115190 w 12191999"/>
              <a:gd name="connsiteY149" fmla="*/ 6113098 h 6551875"/>
              <a:gd name="connsiteX150" fmla="*/ 5077092 w 12191999"/>
              <a:gd name="connsiteY150" fmla="*/ 6094048 h 6551875"/>
              <a:gd name="connsiteX151" fmla="*/ 5038990 w 12191999"/>
              <a:gd name="connsiteY151" fmla="*/ 6074998 h 6551875"/>
              <a:gd name="connsiteX152" fmla="*/ 5002479 w 12191999"/>
              <a:gd name="connsiteY152" fmla="*/ 6059123 h 6551875"/>
              <a:gd name="connsiteX153" fmla="*/ 4961203 w 12191999"/>
              <a:gd name="connsiteY153" fmla="*/ 6043248 h 6551875"/>
              <a:gd name="connsiteX154" fmla="*/ 4915166 w 12191999"/>
              <a:gd name="connsiteY154" fmla="*/ 6027373 h 6551875"/>
              <a:gd name="connsiteX155" fmla="*/ 4862778 w 12191999"/>
              <a:gd name="connsiteY155" fmla="*/ 6016261 h 6551875"/>
              <a:gd name="connsiteX156" fmla="*/ 4802454 w 12191999"/>
              <a:gd name="connsiteY156" fmla="*/ 6009911 h 6551875"/>
              <a:gd name="connsiteX157" fmla="*/ 4734190 w 12191999"/>
              <a:gd name="connsiteY157" fmla="*/ 6006736 h 6551875"/>
              <a:gd name="connsiteX158" fmla="*/ 4665929 w 12191999"/>
              <a:gd name="connsiteY158" fmla="*/ 6009911 h 6551875"/>
              <a:gd name="connsiteX159" fmla="*/ 4605603 w 12191999"/>
              <a:gd name="connsiteY159" fmla="*/ 6016261 h 6551875"/>
              <a:gd name="connsiteX160" fmla="*/ 4553217 w 12191999"/>
              <a:gd name="connsiteY160" fmla="*/ 6027373 h 6551875"/>
              <a:gd name="connsiteX161" fmla="*/ 4507178 w 12191999"/>
              <a:gd name="connsiteY161" fmla="*/ 6043248 h 6551875"/>
              <a:gd name="connsiteX162" fmla="*/ 4465903 w 12191999"/>
              <a:gd name="connsiteY162" fmla="*/ 6059123 h 6551875"/>
              <a:gd name="connsiteX163" fmla="*/ 4429390 w 12191999"/>
              <a:gd name="connsiteY163" fmla="*/ 6074998 h 6551875"/>
              <a:gd name="connsiteX164" fmla="*/ 4353190 w 12191999"/>
              <a:gd name="connsiteY164" fmla="*/ 6113098 h 6551875"/>
              <a:gd name="connsiteX165" fmla="*/ 4316678 w 12191999"/>
              <a:gd name="connsiteY165" fmla="*/ 6132148 h 6551875"/>
              <a:gd name="connsiteX166" fmla="*/ 4275403 w 12191999"/>
              <a:gd name="connsiteY166" fmla="*/ 6148023 h 6551875"/>
              <a:gd name="connsiteX167" fmla="*/ 4229365 w 12191999"/>
              <a:gd name="connsiteY167" fmla="*/ 6162311 h 6551875"/>
              <a:gd name="connsiteX168" fmla="*/ 4176978 w 12191999"/>
              <a:gd name="connsiteY168" fmla="*/ 6173423 h 6551875"/>
              <a:gd name="connsiteX169" fmla="*/ 4116653 w 12191999"/>
              <a:gd name="connsiteY169" fmla="*/ 6181361 h 6551875"/>
              <a:gd name="connsiteX170" fmla="*/ 4048390 w 12191999"/>
              <a:gd name="connsiteY170" fmla="*/ 6182948 h 6551875"/>
              <a:gd name="connsiteX171" fmla="*/ 3980128 w 12191999"/>
              <a:gd name="connsiteY171" fmla="*/ 6181361 h 6551875"/>
              <a:gd name="connsiteX172" fmla="*/ 3919803 w 12191999"/>
              <a:gd name="connsiteY172" fmla="*/ 6173423 h 6551875"/>
              <a:gd name="connsiteX173" fmla="*/ 3867415 w 12191999"/>
              <a:gd name="connsiteY173" fmla="*/ 6162311 h 6551875"/>
              <a:gd name="connsiteX174" fmla="*/ 3821378 w 12191999"/>
              <a:gd name="connsiteY174" fmla="*/ 6148023 h 6551875"/>
              <a:gd name="connsiteX175" fmla="*/ 3780103 w 12191999"/>
              <a:gd name="connsiteY175" fmla="*/ 6132148 h 6551875"/>
              <a:gd name="connsiteX176" fmla="*/ 3743590 w 12191999"/>
              <a:gd name="connsiteY176" fmla="*/ 6113098 h 6551875"/>
              <a:gd name="connsiteX177" fmla="*/ 3705490 w 12191999"/>
              <a:gd name="connsiteY177" fmla="*/ 6094048 h 6551875"/>
              <a:gd name="connsiteX178" fmla="*/ 3667390 w 12191999"/>
              <a:gd name="connsiteY178" fmla="*/ 6074998 h 6551875"/>
              <a:gd name="connsiteX179" fmla="*/ 3630878 w 12191999"/>
              <a:gd name="connsiteY179" fmla="*/ 6059123 h 6551875"/>
              <a:gd name="connsiteX180" fmla="*/ 3589603 w 12191999"/>
              <a:gd name="connsiteY180" fmla="*/ 6043248 h 6551875"/>
              <a:gd name="connsiteX181" fmla="*/ 3543565 w 12191999"/>
              <a:gd name="connsiteY181" fmla="*/ 6027373 h 6551875"/>
              <a:gd name="connsiteX182" fmla="*/ 3491178 w 12191999"/>
              <a:gd name="connsiteY182" fmla="*/ 6016261 h 6551875"/>
              <a:gd name="connsiteX183" fmla="*/ 3430853 w 12191999"/>
              <a:gd name="connsiteY183" fmla="*/ 6009911 h 6551875"/>
              <a:gd name="connsiteX184" fmla="*/ 3361003 w 12191999"/>
              <a:gd name="connsiteY184" fmla="*/ 6006736 h 6551875"/>
              <a:gd name="connsiteX185" fmla="*/ 3294328 w 12191999"/>
              <a:gd name="connsiteY185" fmla="*/ 6009911 h 6551875"/>
              <a:gd name="connsiteX186" fmla="*/ 3234003 w 12191999"/>
              <a:gd name="connsiteY186" fmla="*/ 6016261 h 6551875"/>
              <a:gd name="connsiteX187" fmla="*/ 3181615 w 12191999"/>
              <a:gd name="connsiteY187" fmla="*/ 6027373 h 6551875"/>
              <a:gd name="connsiteX188" fmla="*/ 3135578 w 12191999"/>
              <a:gd name="connsiteY188" fmla="*/ 6043248 h 6551875"/>
              <a:gd name="connsiteX189" fmla="*/ 3094303 w 12191999"/>
              <a:gd name="connsiteY189" fmla="*/ 6059123 h 6551875"/>
              <a:gd name="connsiteX190" fmla="*/ 3057790 w 12191999"/>
              <a:gd name="connsiteY190" fmla="*/ 6074998 h 6551875"/>
              <a:gd name="connsiteX191" fmla="*/ 3019690 w 12191999"/>
              <a:gd name="connsiteY191" fmla="*/ 6094048 h 6551875"/>
              <a:gd name="connsiteX192" fmla="*/ 2981590 w 12191999"/>
              <a:gd name="connsiteY192" fmla="*/ 6113098 h 6551875"/>
              <a:gd name="connsiteX193" fmla="*/ 2945078 w 12191999"/>
              <a:gd name="connsiteY193" fmla="*/ 6132148 h 6551875"/>
              <a:gd name="connsiteX194" fmla="*/ 2903803 w 12191999"/>
              <a:gd name="connsiteY194" fmla="*/ 6148023 h 6551875"/>
              <a:gd name="connsiteX195" fmla="*/ 2857765 w 12191999"/>
              <a:gd name="connsiteY195" fmla="*/ 6162311 h 6551875"/>
              <a:gd name="connsiteX196" fmla="*/ 2805378 w 12191999"/>
              <a:gd name="connsiteY196" fmla="*/ 6173423 h 6551875"/>
              <a:gd name="connsiteX197" fmla="*/ 2745053 w 12191999"/>
              <a:gd name="connsiteY197" fmla="*/ 6181361 h 6551875"/>
              <a:gd name="connsiteX198" fmla="*/ 2676790 w 12191999"/>
              <a:gd name="connsiteY198" fmla="*/ 6182948 h 6551875"/>
              <a:gd name="connsiteX199" fmla="*/ 2608528 w 12191999"/>
              <a:gd name="connsiteY199" fmla="*/ 6181361 h 6551875"/>
              <a:gd name="connsiteX200" fmla="*/ 2548203 w 12191999"/>
              <a:gd name="connsiteY200" fmla="*/ 6173423 h 6551875"/>
              <a:gd name="connsiteX201" fmla="*/ 2495815 w 12191999"/>
              <a:gd name="connsiteY201" fmla="*/ 6162311 h 6551875"/>
              <a:gd name="connsiteX202" fmla="*/ 2449778 w 12191999"/>
              <a:gd name="connsiteY202" fmla="*/ 6148023 h 6551875"/>
              <a:gd name="connsiteX203" fmla="*/ 2408503 w 12191999"/>
              <a:gd name="connsiteY203" fmla="*/ 6132148 h 6551875"/>
              <a:gd name="connsiteX204" fmla="*/ 2371990 w 12191999"/>
              <a:gd name="connsiteY204" fmla="*/ 6113098 h 6551875"/>
              <a:gd name="connsiteX205" fmla="*/ 2333890 w 12191999"/>
              <a:gd name="connsiteY205" fmla="*/ 6094048 h 6551875"/>
              <a:gd name="connsiteX206" fmla="*/ 2295790 w 12191999"/>
              <a:gd name="connsiteY206" fmla="*/ 6074998 h 6551875"/>
              <a:gd name="connsiteX207" fmla="*/ 2259278 w 12191999"/>
              <a:gd name="connsiteY207" fmla="*/ 6059123 h 6551875"/>
              <a:gd name="connsiteX208" fmla="*/ 2218003 w 12191999"/>
              <a:gd name="connsiteY208" fmla="*/ 6043248 h 6551875"/>
              <a:gd name="connsiteX209" fmla="*/ 2171965 w 12191999"/>
              <a:gd name="connsiteY209" fmla="*/ 6027373 h 6551875"/>
              <a:gd name="connsiteX210" fmla="*/ 2119578 w 12191999"/>
              <a:gd name="connsiteY210" fmla="*/ 6016261 h 6551875"/>
              <a:gd name="connsiteX211" fmla="*/ 2059253 w 12191999"/>
              <a:gd name="connsiteY211" fmla="*/ 6009911 h 6551875"/>
              <a:gd name="connsiteX212" fmla="*/ 1990990 w 12191999"/>
              <a:gd name="connsiteY212" fmla="*/ 6006736 h 6551875"/>
              <a:gd name="connsiteX213" fmla="*/ 1922728 w 12191999"/>
              <a:gd name="connsiteY213" fmla="*/ 6009911 h 6551875"/>
              <a:gd name="connsiteX214" fmla="*/ 1862403 w 12191999"/>
              <a:gd name="connsiteY214" fmla="*/ 6016261 h 6551875"/>
              <a:gd name="connsiteX215" fmla="*/ 1810015 w 12191999"/>
              <a:gd name="connsiteY215" fmla="*/ 6027373 h 6551875"/>
              <a:gd name="connsiteX216" fmla="*/ 1763978 w 12191999"/>
              <a:gd name="connsiteY216" fmla="*/ 6043248 h 6551875"/>
              <a:gd name="connsiteX217" fmla="*/ 1722703 w 12191999"/>
              <a:gd name="connsiteY217" fmla="*/ 6059123 h 6551875"/>
              <a:gd name="connsiteX218" fmla="*/ 1686190 w 12191999"/>
              <a:gd name="connsiteY218" fmla="*/ 6074998 h 6551875"/>
              <a:gd name="connsiteX219" fmla="*/ 1648090 w 12191999"/>
              <a:gd name="connsiteY219" fmla="*/ 6094048 h 6551875"/>
              <a:gd name="connsiteX220" fmla="*/ 1609990 w 12191999"/>
              <a:gd name="connsiteY220" fmla="*/ 6113098 h 6551875"/>
              <a:gd name="connsiteX221" fmla="*/ 1573478 w 12191999"/>
              <a:gd name="connsiteY221" fmla="*/ 6132148 h 6551875"/>
              <a:gd name="connsiteX222" fmla="*/ 1532203 w 12191999"/>
              <a:gd name="connsiteY222" fmla="*/ 6148023 h 6551875"/>
              <a:gd name="connsiteX223" fmla="*/ 1486165 w 12191999"/>
              <a:gd name="connsiteY223" fmla="*/ 6162311 h 6551875"/>
              <a:gd name="connsiteX224" fmla="*/ 1433778 w 12191999"/>
              <a:gd name="connsiteY224" fmla="*/ 6173423 h 6551875"/>
              <a:gd name="connsiteX225" fmla="*/ 1373453 w 12191999"/>
              <a:gd name="connsiteY225" fmla="*/ 6181361 h 6551875"/>
              <a:gd name="connsiteX226" fmla="*/ 1305190 w 12191999"/>
              <a:gd name="connsiteY226" fmla="*/ 6182948 h 6551875"/>
              <a:gd name="connsiteX227" fmla="*/ 1236928 w 12191999"/>
              <a:gd name="connsiteY227" fmla="*/ 6181361 h 6551875"/>
              <a:gd name="connsiteX228" fmla="*/ 1176603 w 12191999"/>
              <a:gd name="connsiteY228" fmla="*/ 6173423 h 6551875"/>
              <a:gd name="connsiteX229" fmla="*/ 1124215 w 12191999"/>
              <a:gd name="connsiteY229" fmla="*/ 6162311 h 6551875"/>
              <a:gd name="connsiteX230" fmla="*/ 1078178 w 12191999"/>
              <a:gd name="connsiteY230" fmla="*/ 6148023 h 6551875"/>
              <a:gd name="connsiteX231" fmla="*/ 1036903 w 12191999"/>
              <a:gd name="connsiteY231" fmla="*/ 6132148 h 6551875"/>
              <a:gd name="connsiteX232" fmla="*/ 1000390 w 12191999"/>
              <a:gd name="connsiteY232" fmla="*/ 6113098 h 6551875"/>
              <a:gd name="connsiteX233" fmla="*/ 962290 w 12191999"/>
              <a:gd name="connsiteY233" fmla="*/ 6094048 h 6551875"/>
              <a:gd name="connsiteX234" fmla="*/ 924190 w 12191999"/>
              <a:gd name="connsiteY234" fmla="*/ 6074998 h 6551875"/>
              <a:gd name="connsiteX235" fmla="*/ 887678 w 12191999"/>
              <a:gd name="connsiteY235" fmla="*/ 6059123 h 6551875"/>
              <a:gd name="connsiteX236" fmla="*/ 846403 w 12191999"/>
              <a:gd name="connsiteY236" fmla="*/ 6043248 h 6551875"/>
              <a:gd name="connsiteX237" fmla="*/ 800365 w 12191999"/>
              <a:gd name="connsiteY237" fmla="*/ 6027373 h 6551875"/>
              <a:gd name="connsiteX238" fmla="*/ 747978 w 12191999"/>
              <a:gd name="connsiteY238" fmla="*/ 6016261 h 6551875"/>
              <a:gd name="connsiteX239" fmla="*/ 687653 w 12191999"/>
              <a:gd name="connsiteY239" fmla="*/ 6009911 h 6551875"/>
              <a:gd name="connsiteX240" fmla="*/ 619390 w 12191999"/>
              <a:gd name="connsiteY240" fmla="*/ 6006736 h 6551875"/>
              <a:gd name="connsiteX241" fmla="*/ 551128 w 12191999"/>
              <a:gd name="connsiteY241" fmla="*/ 6009911 h 6551875"/>
              <a:gd name="connsiteX242" fmla="*/ 490803 w 12191999"/>
              <a:gd name="connsiteY242" fmla="*/ 6016261 h 6551875"/>
              <a:gd name="connsiteX243" fmla="*/ 438415 w 12191999"/>
              <a:gd name="connsiteY243" fmla="*/ 6027373 h 6551875"/>
              <a:gd name="connsiteX244" fmla="*/ 392378 w 12191999"/>
              <a:gd name="connsiteY244" fmla="*/ 6043248 h 6551875"/>
              <a:gd name="connsiteX245" fmla="*/ 351103 w 12191999"/>
              <a:gd name="connsiteY245" fmla="*/ 6059123 h 6551875"/>
              <a:gd name="connsiteX246" fmla="*/ 314590 w 12191999"/>
              <a:gd name="connsiteY246" fmla="*/ 6074998 h 6551875"/>
              <a:gd name="connsiteX247" fmla="*/ 276490 w 12191999"/>
              <a:gd name="connsiteY247" fmla="*/ 6094048 h 6551875"/>
              <a:gd name="connsiteX248" fmla="*/ 238390 w 12191999"/>
              <a:gd name="connsiteY248" fmla="*/ 6113098 h 6551875"/>
              <a:gd name="connsiteX249" fmla="*/ 201878 w 12191999"/>
              <a:gd name="connsiteY249" fmla="*/ 6132148 h 6551875"/>
              <a:gd name="connsiteX250" fmla="*/ 160603 w 12191999"/>
              <a:gd name="connsiteY250" fmla="*/ 6148023 h 6551875"/>
              <a:gd name="connsiteX251" fmla="*/ 114565 w 12191999"/>
              <a:gd name="connsiteY251" fmla="*/ 6162311 h 6551875"/>
              <a:gd name="connsiteX252" fmla="*/ 62178 w 12191999"/>
              <a:gd name="connsiteY252" fmla="*/ 6173423 h 6551875"/>
              <a:gd name="connsiteX253" fmla="*/ 1853 w 12191999"/>
              <a:gd name="connsiteY253" fmla="*/ 6181361 h 6551875"/>
              <a:gd name="connsiteX254" fmla="*/ 1 w 12191999"/>
              <a:gd name="connsiteY254" fmla="*/ 6181404 h 6551875"/>
              <a:gd name="connsiteX255" fmla="*/ 1 w 12191999"/>
              <a:gd name="connsiteY255" fmla="*/ 6551875 h 6551875"/>
              <a:gd name="connsiteX256" fmla="*/ 0 w 12191999"/>
              <a:gd name="connsiteY256" fmla="*/ 6551875 h 6551875"/>
              <a:gd name="connsiteX257" fmla="*/ 0 w 12191999"/>
              <a:gd name="connsiteY257" fmla="*/ 0 h 65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191999" h="6551875">
                <a:moveTo>
                  <a:pt x="0" y="0"/>
                </a:moveTo>
                <a:lnTo>
                  <a:pt x="12191999" y="0"/>
                </a:lnTo>
                <a:lnTo>
                  <a:pt x="12191999" y="6181404"/>
                </a:lnTo>
                <a:lnTo>
                  <a:pt x="12190147" y="6181361"/>
                </a:lnTo>
                <a:lnTo>
                  <a:pt x="12129821" y="6173424"/>
                </a:lnTo>
                <a:lnTo>
                  <a:pt x="12077433" y="6162311"/>
                </a:lnTo>
                <a:lnTo>
                  <a:pt x="12031397" y="6148023"/>
                </a:lnTo>
                <a:lnTo>
                  <a:pt x="11990121" y="6132148"/>
                </a:lnTo>
                <a:lnTo>
                  <a:pt x="11953609" y="6113098"/>
                </a:lnTo>
                <a:lnTo>
                  <a:pt x="11915509" y="6094048"/>
                </a:lnTo>
                <a:lnTo>
                  <a:pt x="11877409" y="6074998"/>
                </a:lnTo>
                <a:lnTo>
                  <a:pt x="11840897" y="6059123"/>
                </a:lnTo>
                <a:lnTo>
                  <a:pt x="11799621" y="6043248"/>
                </a:lnTo>
                <a:lnTo>
                  <a:pt x="11753583" y="6027373"/>
                </a:lnTo>
                <a:lnTo>
                  <a:pt x="11701197" y="6016261"/>
                </a:lnTo>
                <a:lnTo>
                  <a:pt x="11640871" y="6009911"/>
                </a:lnTo>
                <a:lnTo>
                  <a:pt x="11572609" y="6006736"/>
                </a:lnTo>
                <a:lnTo>
                  <a:pt x="11504347" y="6009911"/>
                </a:lnTo>
                <a:lnTo>
                  <a:pt x="11444021" y="6016261"/>
                </a:lnTo>
                <a:lnTo>
                  <a:pt x="11391633" y="6027373"/>
                </a:lnTo>
                <a:lnTo>
                  <a:pt x="11345597" y="6043248"/>
                </a:lnTo>
                <a:lnTo>
                  <a:pt x="11304321" y="6059123"/>
                </a:lnTo>
                <a:lnTo>
                  <a:pt x="11267809" y="6074998"/>
                </a:lnTo>
                <a:lnTo>
                  <a:pt x="11229709" y="6094048"/>
                </a:lnTo>
                <a:lnTo>
                  <a:pt x="11191609" y="6113098"/>
                </a:lnTo>
                <a:lnTo>
                  <a:pt x="11155097" y="6132148"/>
                </a:lnTo>
                <a:lnTo>
                  <a:pt x="11113821" y="6148023"/>
                </a:lnTo>
                <a:lnTo>
                  <a:pt x="11067783" y="6162311"/>
                </a:lnTo>
                <a:lnTo>
                  <a:pt x="11015397" y="6173423"/>
                </a:lnTo>
                <a:lnTo>
                  <a:pt x="10955071" y="6181361"/>
                </a:lnTo>
                <a:lnTo>
                  <a:pt x="10886809" y="6182948"/>
                </a:lnTo>
                <a:lnTo>
                  <a:pt x="10818547" y="6181361"/>
                </a:lnTo>
                <a:lnTo>
                  <a:pt x="10758221" y="6173423"/>
                </a:lnTo>
                <a:lnTo>
                  <a:pt x="10705833" y="6162311"/>
                </a:lnTo>
                <a:lnTo>
                  <a:pt x="10659797" y="6148023"/>
                </a:lnTo>
                <a:lnTo>
                  <a:pt x="10618521" y="6132148"/>
                </a:lnTo>
                <a:lnTo>
                  <a:pt x="10582009" y="6113098"/>
                </a:lnTo>
                <a:lnTo>
                  <a:pt x="10543909" y="6094048"/>
                </a:lnTo>
                <a:lnTo>
                  <a:pt x="10505809" y="6074998"/>
                </a:lnTo>
                <a:lnTo>
                  <a:pt x="10469297" y="6059123"/>
                </a:lnTo>
                <a:lnTo>
                  <a:pt x="10428021" y="6043248"/>
                </a:lnTo>
                <a:lnTo>
                  <a:pt x="10381983" y="6027373"/>
                </a:lnTo>
                <a:lnTo>
                  <a:pt x="10329597" y="6016261"/>
                </a:lnTo>
                <a:lnTo>
                  <a:pt x="10269271" y="6009911"/>
                </a:lnTo>
                <a:lnTo>
                  <a:pt x="10201009" y="6006736"/>
                </a:lnTo>
                <a:lnTo>
                  <a:pt x="10132747" y="6009911"/>
                </a:lnTo>
                <a:lnTo>
                  <a:pt x="10072421" y="6016261"/>
                </a:lnTo>
                <a:lnTo>
                  <a:pt x="10020033" y="6027373"/>
                </a:lnTo>
                <a:lnTo>
                  <a:pt x="9973997" y="6043248"/>
                </a:lnTo>
                <a:lnTo>
                  <a:pt x="9932721" y="6059123"/>
                </a:lnTo>
                <a:lnTo>
                  <a:pt x="9896209" y="6074998"/>
                </a:lnTo>
                <a:lnTo>
                  <a:pt x="9820009" y="6113098"/>
                </a:lnTo>
                <a:lnTo>
                  <a:pt x="9783497" y="6132148"/>
                </a:lnTo>
                <a:lnTo>
                  <a:pt x="9742221" y="6148023"/>
                </a:lnTo>
                <a:lnTo>
                  <a:pt x="9696183" y="6162311"/>
                </a:lnTo>
                <a:lnTo>
                  <a:pt x="9643797" y="6173423"/>
                </a:lnTo>
                <a:lnTo>
                  <a:pt x="9583471" y="6181361"/>
                </a:lnTo>
                <a:lnTo>
                  <a:pt x="9515209" y="6182948"/>
                </a:lnTo>
                <a:lnTo>
                  <a:pt x="9446947" y="6181361"/>
                </a:lnTo>
                <a:lnTo>
                  <a:pt x="9386621" y="6173423"/>
                </a:lnTo>
                <a:lnTo>
                  <a:pt x="9334233" y="6162311"/>
                </a:lnTo>
                <a:lnTo>
                  <a:pt x="9288197" y="6148023"/>
                </a:lnTo>
                <a:lnTo>
                  <a:pt x="9246921" y="6132148"/>
                </a:lnTo>
                <a:lnTo>
                  <a:pt x="9210409" y="6113098"/>
                </a:lnTo>
                <a:lnTo>
                  <a:pt x="9172309" y="6094048"/>
                </a:lnTo>
                <a:lnTo>
                  <a:pt x="9134209" y="6074998"/>
                </a:lnTo>
                <a:lnTo>
                  <a:pt x="9097697" y="6059123"/>
                </a:lnTo>
                <a:lnTo>
                  <a:pt x="9056421" y="6043248"/>
                </a:lnTo>
                <a:lnTo>
                  <a:pt x="9010383" y="6027373"/>
                </a:lnTo>
                <a:lnTo>
                  <a:pt x="8957997" y="6016261"/>
                </a:lnTo>
                <a:lnTo>
                  <a:pt x="8897671" y="6009911"/>
                </a:lnTo>
                <a:lnTo>
                  <a:pt x="8827821" y="6006736"/>
                </a:lnTo>
                <a:lnTo>
                  <a:pt x="8761147" y="6009911"/>
                </a:lnTo>
                <a:lnTo>
                  <a:pt x="8700821" y="6016261"/>
                </a:lnTo>
                <a:lnTo>
                  <a:pt x="8648433" y="6027373"/>
                </a:lnTo>
                <a:lnTo>
                  <a:pt x="8602397" y="6043248"/>
                </a:lnTo>
                <a:lnTo>
                  <a:pt x="8561121" y="6059123"/>
                </a:lnTo>
                <a:lnTo>
                  <a:pt x="8524609" y="6074998"/>
                </a:lnTo>
                <a:lnTo>
                  <a:pt x="8486509" y="6094048"/>
                </a:lnTo>
                <a:lnTo>
                  <a:pt x="8448409" y="6113098"/>
                </a:lnTo>
                <a:lnTo>
                  <a:pt x="8411897" y="6132148"/>
                </a:lnTo>
                <a:lnTo>
                  <a:pt x="8370622" y="6148023"/>
                </a:lnTo>
                <a:lnTo>
                  <a:pt x="8324584" y="6162311"/>
                </a:lnTo>
                <a:lnTo>
                  <a:pt x="8272197" y="6173423"/>
                </a:lnTo>
                <a:lnTo>
                  <a:pt x="8211872" y="6181361"/>
                </a:lnTo>
                <a:lnTo>
                  <a:pt x="8143609" y="6182948"/>
                </a:lnTo>
                <a:lnTo>
                  <a:pt x="8075347" y="6181361"/>
                </a:lnTo>
                <a:lnTo>
                  <a:pt x="8015022" y="6173423"/>
                </a:lnTo>
                <a:lnTo>
                  <a:pt x="7962634" y="6162311"/>
                </a:lnTo>
                <a:lnTo>
                  <a:pt x="7916597" y="6148023"/>
                </a:lnTo>
                <a:lnTo>
                  <a:pt x="7875322" y="6132148"/>
                </a:lnTo>
                <a:lnTo>
                  <a:pt x="7838809" y="6113098"/>
                </a:lnTo>
                <a:lnTo>
                  <a:pt x="7800709" y="6094048"/>
                </a:lnTo>
                <a:lnTo>
                  <a:pt x="7762609" y="6074998"/>
                </a:lnTo>
                <a:lnTo>
                  <a:pt x="7726097" y="6059123"/>
                </a:lnTo>
                <a:lnTo>
                  <a:pt x="7684822" y="6043248"/>
                </a:lnTo>
                <a:lnTo>
                  <a:pt x="7638784" y="6027373"/>
                </a:lnTo>
                <a:lnTo>
                  <a:pt x="7586397" y="6016261"/>
                </a:lnTo>
                <a:lnTo>
                  <a:pt x="7526072" y="6009911"/>
                </a:lnTo>
                <a:lnTo>
                  <a:pt x="7457809" y="6006736"/>
                </a:lnTo>
                <a:lnTo>
                  <a:pt x="7389547" y="6009911"/>
                </a:lnTo>
                <a:lnTo>
                  <a:pt x="7329222" y="6016261"/>
                </a:lnTo>
                <a:lnTo>
                  <a:pt x="7276834" y="6027373"/>
                </a:lnTo>
                <a:lnTo>
                  <a:pt x="7230797" y="6043248"/>
                </a:lnTo>
                <a:lnTo>
                  <a:pt x="7189522" y="6059123"/>
                </a:lnTo>
                <a:lnTo>
                  <a:pt x="7153009" y="6074998"/>
                </a:lnTo>
                <a:lnTo>
                  <a:pt x="7114909" y="6094048"/>
                </a:lnTo>
                <a:lnTo>
                  <a:pt x="7076809" y="6113098"/>
                </a:lnTo>
                <a:lnTo>
                  <a:pt x="7040297" y="6132148"/>
                </a:lnTo>
                <a:lnTo>
                  <a:pt x="6999022" y="6148023"/>
                </a:lnTo>
                <a:lnTo>
                  <a:pt x="6952984" y="6162311"/>
                </a:lnTo>
                <a:lnTo>
                  <a:pt x="6900597" y="6173423"/>
                </a:lnTo>
                <a:lnTo>
                  <a:pt x="6840272" y="6181361"/>
                </a:lnTo>
                <a:lnTo>
                  <a:pt x="6781800" y="6182721"/>
                </a:lnTo>
                <a:lnTo>
                  <a:pt x="6723328" y="6181361"/>
                </a:lnTo>
                <a:lnTo>
                  <a:pt x="6663003" y="6173423"/>
                </a:lnTo>
                <a:lnTo>
                  <a:pt x="6610615" y="6162311"/>
                </a:lnTo>
                <a:lnTo>
                  <a:pt x="6564578" y="6148023"/>
                </a:lnTo>
                <a:lnTo>
                  <a:pt x="6523303" y="6132148"/>
                </a:lnTo>
                <a:lnTo>
                  <a:pt x="6486790" y="6113098"/>
                </a:lnTo>
                <a:lnTo>
                  <a:pt x="6448690" y="6094048"/>
                </a:lnTo>
                <a:lnTo>
                  <a:pt x="6410590" y="6074998"/>
                </a:lnTo>
                <a:lnTo>
                  <a:pt x="6374078" y="6059123"/>
                </a:lnTo>
                <a:lnTo>
                  <a:pt x="6332803" y="6043248"/>
                </a:lnTo>
                <a:lnTo>
                  <a:pt x="6286765" y="6027373"/>
                </a:lnTo>
                <a:lnTo>
                  <a:pt x="6234378" y="6016261"/>
                </a:lnTo>
                <a:lnTo>
                  <a:pt x="6174053" y="6009911"/>
                </a:lnTo>
                <a:lnTo>
                  <a:pt x="6105790" y="6006736"/>
                </a:lnTo>
                <a:lnTo>
                  <a:pt x="6096000" y="6007191"/>
                </a:lnTo>
                <a:lnTo>
                  <a:pt x="6086211" y="6006736"/>
                </a:lnTo>
                <a:lnTo>
                  <a:pt x="6017949" y="6009911"/>
                </a:lnTo>
                <a:lnTo>
                  <a:pt x="5957622" y="6016261"/>
                </a:lnTo>
                <a:lnTo>
                  <a:pt x="5905235" y="6027373"/>
                </a:lnTo>
                <a:lnTo>
                  <a:pt x="5859197" y="6043248"/>
                </a:lnTo>
                <a:lnTo>
                  <a:pt x="5817922" y="6059123"/>
                </a:lnTo>
                <a:lnTo>
                  <a:pt x="5781409" y="6074998"/>
                </a:lnTo>
                <a:lnTo>
                  <a:pt x="5743309" y="6094048"/>
                </a:lnTo>
                <a:lnTo>
                  <a:pt x="5705211" y="6113098"/>
                </a:lnTo>
                <a:lnTo>
                  <a:pt x="5668697" y="6132148"/>
                </a:lnTo>
                <a:lnTo>
                  <a:pt x="5627422" y="6148023"/>
                </a:lnTo>
                <a:lnTo>
                  <a:pt x="5581384" y="6162311"/>
                </a:lnTo>
                <a:lnTo>
                  <a:pt x="5528997" y="6173423"/>
                </a:lnTo>
                <a:lnTo>
                  <a:pt x="5468672" y="6181361"/>
                </a:lnTo>
                <a:lnTo>
                  <a:pt x="5410200" y="6182721"/>
                </a:lnTo>
                <a:lnTo>
                  <a:pt x="5351728" y="6181361"/>
                </a:lnTo>
                <a:lnTo>
                  <a:pt x="5291402" y="6173423"/>
                </a:lnTo>
                <a:lnTo>
                  <a:pt x="5239015" y="6162311"/>
                </a:lnTo>
                <a:lnTo>
                  <a:pt x="5192979" y="6148023"/>
                </a:lnTo>
                <a:lnTo>
                  <a:pt x="5151703" y="6132148"/>
                </a:lnTo>
                <a:lnTo>
                  <a:pt x="5115190" y="6113098"/>
                </a:lnTo>
                <a:lnTo>
                  <a:pt x="5077092" y="6094048"/>
                </a:lnTo>
                <a:lnTo>
                  <a:pt x="5038990" y="6074998"/>
                </a:lnTo>
                <a:lnTo>
                  <a:pt x="5002479" y="6059123"/>
                </a:lnTo>
                <a:lnTo>
                  <a:pt x="4961203" y="6043248"/>
                </a:lnTo>
                <a:lnTo>
                  <a:pt x="4915166" y="6027373"/>
                </a:lnTo>
                <a:lnTo>
                  <a:pt x="4862778" y="6016261"/>
                </a:lnTo>
                <a:lnTo>
                  <a:pt x="4802454" y="6009911"/>
                </a:lnTo>
                <a:lnTo>
                  <a:pt x="4734190" y="6006736"/>
                </a:lnTo>
                <a:lnTo>
                  <a:pt x="4665929" y="6009911"/>
                </a:lnTo>
                <a:lnTo>
                  <a:pt x="4605603" y="6016261"/>
                </a:lnTo>
                <a:lnTo>
                  <a:pt x="4553217" y="6027373"/>
                </a:lnTo>
                <a:lnTo>
                  <a:pt x="4507178" y="6043248"/>
                </a:lnTo>
                <a:lnTo>
                  <a:pt x="4465903" y="6059123"/>
                </a:lnTo>
                <a:lnTo>
                  <a:pt x="4429390" y="6074998"/>
                </a:lnTo>
                <a:lnTo>
                  <a:pt x="4353190" y="6113098"/>
                </a:lnTo>
                <a:lnTo>
                  <a:pt x="4316678" y="6132148"/>
                </a:lnTo>
                <a:lnTo>
                  <a:pt x="4275403" y="6148023"/>
                </a:lnTo>
                <a:lnTo>
                  <a:pt x="4229365" y="6162311"/>
                </a:lnTo>
                <a:lnTo>
                  <a:pt x="4176978" y="6173423"/>
                </a:lnTo>
                <a:lnTo>
                  <a:pt x="4116653" y="6181361"/>
                </a:lnTo>
                <a:lnTo>
                  <a:pt x="4048390" y="6182948"/>
                </a:lnTo>
                <a:lnTo>
                  <a:pt x="3980128" y="6181361"/>
                </a:lnTo>
                <a:lnTo>
                  <a:pt x="3919803" y="6173423"/>
                </a:lnTo>
                <a:lnTo>
                  <a:pt x="3867415" y="6162311"/>
                </a:lnTo>
                <a:lnTo>
                  <a:pt x="3821378" y="6148023"/>
                </a:lnTo>
                <a:lnTo>
                  <a:pt x="3780103" y="6132148"/>
                </a:lnTo>
                <a:lnTo>
                  <a:pt x="3743590" y="6113098"/>
                </a:lnTo>
                <a:lnTo>
                  <a:pt x="3705490" y="6094048"/>
                </a:lnTo>
                <a:lnTo>
                  <a:pt x="3667390" y="6074998"/>
                </a:lnTo>
                <a:lnTo>
                  <a:pt x="3630878" y="6059123"/>
                </a:lnTo>
                <a:lnTo>
                  <a:pt x="3589603" y="6043248"/>
                </a:lnTo>
                <a:lnTo>
                  <a:pt x="3543565" y="6027373"/>
                </a:lnTo>
                <a:lnTo>
                  <a:pt x="3491178" y="6016261"/>
                </a:lnTo>
                <a:lnTo>
                  <a:pt x="3430853" y="6009911"/>
                </a:lnTo>
                <a:lnTo>
                  <a:pt x="3361003" y="6006736"/>
                </a:lnTo>
                <a:lnTo>
                  <a:pt x="3294328" y="6009911"/>
                </a:lnTo>
                <a:lnTo>
                  <a:pt x="3234003" y="6016261"/>
                </a:lnTo>
                <a:lnTo>
                  <a:pt x="3181615" y="6027373"/>
                </a:lnTo>
                <a:lnTo>
                  <a:pt x="3135578" y="6043248"/>
                </a:lnTo>
                <a:lnTo>
                  <a:pt x="3094303" y="6059123"/>
                </a:lnTo>
                <a:lnTo>
                  <a:pt x="3057790" y="6074998"/>
                </a:lnTo>
                <a:lnTo>
                  <a:pt x="3019690" y="6094048"/>
                </a:lnTo>
                <a:lnTo>
                  <a:pt x="2981590" y="6113098"/>
                </a:lnTo>
                <a:lnTo>
                  <a:pt x="2945078" y="6132148"/>
                </a:lnTo>
                <a:lnTo>
                  <a:pt x="2903803" y="6148023"/>
                </a:lnTo>
                <a:lnTo>
                  <a:pt x="2857765" y="6162311"/>
                </a:lnTo>
                <a:lnTo>
                  <a:pt x="2805378" y="6173423"/>
                </a:lnTo>
                <a:lnTo>
                  <a:pt x="2745053" y="6181361"/>
                </a:lnTo>
                <a:lnTo>
                  <a:pt x="2676790" y="6182948"/>
                </a:lnTo>
                <a:lnTo>
                  <a:pt x="2608528" y="6181361"/>
                </a:lnTo>
                <a:lnTo>
                  <a:pt x="2548203" y="6173423"/>
                </a:lnTo>
                <a:lnTo>
                  <a:pt x="2495815" y="6162311"/>
                </a:lnTo>
                <a:lnTo>
                  <a:pt x="2449778" y="6148023"/>
                </a:lnTo>
                <a:lnTo>
                  <a:pt x="2408503" y="6132148"/>
                </a:lnTo>
                <a:lnTo>
                  <a:pt x="2371990" y="6113098"/>
                </a:lnTo>
                <a:lnTo>
                  <a:pt x="2333890" y="6094048"/>
                </a:lnTo>
                <a:lnTo>
                  <a:pt x="2295790" y="6074998"/>
                </a:lnTo>
                <a:lnTo>
                  <a:pt x="2259278" y="6059123"/>
                </a:lnTo>
                <a:lnTo>
                  <a:pt x="2218003" y="6043248"/>
                </a:lnTo>
                <a:lnTo>
                  <a:pt x="2171965" y="6027373"/>
                </a:lnTo>
                <a:lnTo>
                  <a:pt x="2119578" y="6016261"/>
                </a:lnTo>
                <a:lnTo>
                  <a:pt x="2059253" y="6009911"/>
                </a:lnTo>
                <a:lnTo>
                  <a:pt x="1990990" y="6006736"/>
                </a:lnTo>
                <a:lnTo>
                  <a:pt x="1922728" y="6009911"/>
                </a:lnTo>
                <a:lnTo>
                  <a:pt x="1862403" y="6016261"/>
                </a:lnTo>
                <a:lnTo>
                  <a:pt x="1810015" y="6027373"/>
                </a:lnTo>
                <a:lnTo>
                  <a:pt x="1763978" y="6043248"/>
                </a:lnTo>
                <a:lnTo>
                  <a:pt x="1722703" y="6059123"/>
                </a:lnTo>
                <a:lnTo>
                  <a:pt x="1686190" y="6074998"/>
                </a:lnTo>
                <a:lnTo>
                  <a:pt x="1648090" y="6094048"/>
                </a:lnTo>
                <a:lnTo>
                  <a:pt x="1609990" y="6113098"/>
                </a:lnTo>
                <a:lnTo>
                  <a:pt x="1573478" y="6132148"/>
                </a:lnTo>
                <a:lnTo>
                  <a:pt x="1532203" y="6148023"/>
                </a:lnTo>
                <a:lnTo>
                  <a:pt x="1486165" y="6162311"/>
                </a:lnTo>
                <a:lnTo>
                  <a:pt x="1433778" y="6173423"/>
                </a:lnTo>
                <a:lnTo>
                  <a:pt x="1373453" y="6181361"/>
                </a:lnTo>
                <a:lnTo>
                  <a:pt x="1305190" y="6182948"/>
                </a:lnTo>
                <a:lnTo>
                  <a:pt x="1236928" y="6181361"/>
                </a:lnTo>
                <a:lnTo>
                  <a:pt x="1176603" y="6173423"/>
                </a:lnTo>
                <a:lnTo>
                  <a:pt x="1124215" y="6162311"/>
                </a:lnTo>
                <a:lnTo>
                  <a:pt x="1078178" y="6148023"/>
                </a:lnTo>
                <a:lnTo>
                  <a:pt x="1036903" y="6132148"/>
                </a:lnTo>
                <a:lnTo>
                  <a:pt x="1000390" y="6113098"/>
                </a:lnTo>
                <a:lnTo>
                  <a:pt x="962290" y="6094048"/>
                </a:lnTo>
                <a:lnTo>
                  <a:pt x="924190" y="6074998"/>
                </a:lnTo>
                <a:lnTo>
                  <a:pt x="887678" y="6059123"/>
                </a:lnTo>
                <a:lnTo>
                  <a:pt x="846403" y="6043248"/>
                </a:lnTo>
                <a:lnTo>
                  <a:pt x="800365" y="6027373"/>
                </a:lnTo>
                <a:lnTo>
                  <a:pt x="747978" y="6016261"/>
                </a:lnTo>
                <a:lnTo>
                  <a:pt x="687653" y="6009911"/>
                </a:lnTo>
                <a:lnTo>
                  <a:pt x="619390" y="6006736"/>
                </a:lnTo>
                <a:lnTo>
                  <a:pt x="551128" y="6009911"/>
                </a:lnTo>
                <a:lnTo>
                  <a:pt x="490803" y="6016261"/>
                </a:lnTo>
                <a:lnTo>
                  <a:pt x="438415" y="6027373"/>
                </a:lnTo>
                <a:lnTo>
                  <a:pt x="392378" y="6043248"/>
                </a:lnTo>
                <a:lnTo>
                  <a:pt x="351103" y="6059123"/>
                </a:lnTo>
                <a:lnTo>
                  <a:pt x="314590" y="6074998"/>
                </a:lnTo>
                <a:lnTo>
                  <a:pt x="276490" y="6094048"/>
                </a:lnTo>
                <a:lnTo>
                  <a:pt x="238390" y="6113098"/>
                </a:lnTo>
                <a:lnTo>
                  <a:pt x="201878" y="6132148"/>
                </a:lnTo>
                <a:lnTo>
                  <a:pt x="160603" y="6148023"/>
                </a:lnTo>
                <a:lnTo>
                  <a:pt x="114565" y="6162311"/>
                </a:lnTo>
                <a:lnTo>
                  <a:pt x="62178" y="6173423"/>
                </a:lnTo>
                <a:lnTo>
                  <a:pt x="1853" y="6181361"/>
                </a:lnTo>
                <a:lnTo>
                  <a:pt x="1" y="6181404"/>
                </a:lnTo>
                <a:lnTo>
                  <a:pt x="1" y="6551875"/>
                </a:lnTo>
                <a:lnTo>
                  <a:pt x="0" y="655187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p:cNvSpPr>
            <a:spLocks noGrp="1"/>
          </p:cNvSpPr>
          <p:nvPr>
            <p:ph type="title"/>
          </p:nvPr>
        </p:nvSpPr>
        <p:spPr>
          <a:xfrm>
            <a:off x="766762" y="662399"/>
            <a:ext cx="10780830" cy="1494000"/>
          </a:xfrm>
        </p:spPr>
        <p:txBody>
          <a:bodyPr anchor="t">
            <a:normAutofit/>
          </a:bodyPr>
          <a:lstStyle/>
          <a:p>
            <a:pPr algn="ctr"/>
            <a:r>
              <a:rPr lang="en-GB" b="1" dirty="0">
                <a:solidFill>
                  <a:schemeClr val="accent6">
                    <a:lumMod val="75000"/>
                  </a:schemeClr>
                </a:solidFill>
              </a:rPr>
              <a:t>Emotion Coaching </a:t>
            </a:r>
          </a:p>
        </p:txBody>
      </p:sp>
      <p:sp>
        <p:nvSpPr>
          <p:cNvPr id="2" name="Content Placeholder 1"/>
          <p:cNvSpPr>
            <a:spLocks noGrp="1"/>
          </p:cNvSpPr>
          <p:nvPr>
            <p:ph idx="1"/>
          </p:nvPr>
        </p:nvSpPr>
        <p:spPr>
          <a:xfrm>
            <a:off x="531025" y="2156399"/>
            <a:ext cx="5564974" cy="3771898"/>
          </a:xfrm>
        </p:spPr>
        <p:txBody>
          <a:bodyPr>
            <a:normAutofit lnSpcReduction="10000"/>
          </a:bodyPr>
          <a:lstStyle/>
          <a:p>
            <a:pPr marL="109728" indent="0">
              <a:buNone/>
            </a:pPr>
            <a:r>
              <a:rPr lang="en-GB" sz="2400" dirty="0">
                <a:solidFill>
                  <a:schemeClr val="tx1">
                    <a:alpha val="60000"/>
                  </a:schemeClr>
                </a:solidFill>
              </a:rPr>
              <a:t>Children need a high level of guidance and effort, and a high level of empathy. If an emotion coaching style is adopted 40% of the time, this is considered ‘good enough’! </a:t>
            </a:r>
          </a:p>
          <a:p>
            <a:pPr marL="109728" indent="0">
              <a:buNone/>
            </a:pPr>
            <a:r>
              <a:rPr lang="en-GB" sz="2400" dirty="0">
                <a:solidFill>
                  <a:schemeClr val="tx1">
                    <a:alpha val="60000"/>
                  </a:schemeClr>
                </a:solidFill>
              </a:rPr>
              <a:t>This takes time to become proficient at – so take it one step at a time. E.g. start to use it at positive times, for small times of dysregulation. </a:t>
            </a:r>
          </a:p>
          <a:p>
            <a:pPr marL="109728" indent="0">
              <a:buNone/>
            </a:pPr>
            <a:r>
              <a:rPr lang="en-GB" sz="2400" dirty="0">
                <a:solidFill>
                  <a:schemeClr val="tx1">
                    <a:alpha val="60000"/>
                  </a:schemeClr>
                </a:solidFill>
              </a:rPr>
              <a:t>The following response styles do not teach children to self-regulate and in turn can generate more difficult feelings:</a:t>
            </a:r>
          </a:p>
        </p:txBody>
      </p:sp>
      <p:pic>
        <p:nvPicPr>
          <p:cNvPr id="5" name="Picture 4" descr="Logo&#10;&#10;Description automatically generated with medium confidence">
            <a:extLst>
              <a:ext uri="{FF2B5EF4-FFF2-40B4-BE49-F238E27FC236}">
                <a16:creationId xmlns:a16="http://schemas.microsoft.com/office/drawing/2014/main" id="{03ADD7A1-44EB-4244-A6C5-B31E45E0EBBE}"/>
              </a:ext>
            </a:extLst>
          </p:cNvPr>
          <p:cNvPicPr>
            <a:picLocks noChangeAspect="1"/>
          </p:cNvPicPr>
          <p:nvPr/>
        </p:nvPicPr>
        <p:blipFill>
          <a:blip r:embed="rId3"/>
          <a:stretch>
            <a:fillRect/>
          </a:stretch>
        </p:blipFill>
        <p:spPr>
          <a:xfrm>
            <a:off x="6331740" y="2286001"/>
            <a:ext cx="4980111" cy="3324224"/>
          </a:xfrm>
          <a:prstGeom prst="rect">
            <a:avLst/>
          </a:prstGeom>
        </p:spPr>
      </p:pic>
      <p:pic>
        <p:nvPicPr>
          <p:cNvPr id="6" name="Picture 7" descr="BELSLogo">
            <a:extLst>
              <a:ext uri="{FF2B5EF4-FFF2-40B4-BE49-F238E27FC236}">
                <a16:creationId xmlns:a16="http://schemas.microsoft.com/office/drawing/2014/main" id="{9DDBB1D2-C3D8-406D-B1C2-8799DB4B5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236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991545" y="116633"/>
            <a:ext cx="6707187" cy="561975"/>
          </a:xfrm>
        </p:spPr>
        <p:txBody>
          <a:bodyPr>
            <a:normAutofit fontScale="90000"/>
          </a:bodyPr>
          <a:lstStyle/>
          <a:p>
            <a:pPr eaLnBrk="1" hangingPunct="1"/>
            <a:r>
              <a:rPr lang="en-GB" dirty="0"/>
              <a:t>Disapproving style </a:t>
            </a:r>
          </a:p>
        </p:txBody>
      </p:sp>
      <p:sp>
        <p:nvSpPr>
          <p:cNvPr id="41987" name="Content Placeholder 2"/>
          <p:cNvSpPr>
            <a:spLocks noGrp="1"/>
          </p:cNvSpPr>
          <p:nvPr>
            <p:ph idx="1"/>
          </p:nvPr>
        </p:nvSpPr>
        <p:spPr>
          <a:xfrm>
            <a:off x="1656904" y="981075"/>
            <a:ext cx="10353034" cy="5876925"/>
          </a:xfrm>
        </p:spPr>
        <p:txBody>
          <a:bodyPr>
            <a:normAutofit/>
          </a:bodyPr>
          <a:lstStyle/>
          <a:p>
            <a:pPr eaLnBrk="1" hangingPunct="1"/>
            <a:r>
              <a:rPr lang="en-GB" sz="2800" b="1" i="1" dirty="0">
                <a:solidFill>
                  <a:schemeClr val="tx2">
                    <a:lumMod val="60000"/>
                    <a:lumOff val="40000"/>
                  </a:schemeClr>
                </a:solidFill>
              </a:rPr>
              <a:t>Disapproves</a:t>
            </a:r>
            <a:r>
              <a:rPr lang="en-GB" sz="2800" dirty="0"/>
              <a:t> of negative emotions – viewed as</a:t>
            </a:r>
          </a:p>
          <a:p>
            <a:pPr eaLnBrk="1" hangingPunct="1">
              <a:buFont typeface="Arial" pitchFamily="34" charset="0"/>
              <a:buNone/>
            </a:pPr>
            <a:r>
              <a:rPr lang="en-GB" sz="2800" dirty="0"/>
              <a:t>    a sign of weakness</a:t>
            </a:r>
          </a:p>
          <a:p>
            <a:pPr eaLnBrk="1" hangingPunct="1"/>
            <a:r>
              <a:rPr lang="en-GB" sz="2800" dirty="0"/>
              <a:t>Lacks </a:t>
            </a:r>
            <a:r>
              <a:rPr lang="en-GB" sz="2800" b="1" dirty="0">
                <a:solidFill>
                  <a:schemeClr val="tx2">
                    <a:lumMod val="60000"/>
                    <a:lumOff val="40000"/>
                  </a:schemeClr>
                </a:solidFill>
              </a:rPr>
              <a:t>empathy</a:t>
            </a:r>
            <a:r>
              <a:rPr lang="en-GB" sz="2800" dirty="0"/>
              <a:t>, noticeably critical and intolerant</a:t>
            </a:r>
          </a:p>
          <a:p>
            <a:pPr eaLnBrk="1" hangingPunct="1"/>
            <a:r>
              <a:rPr lang="en-GB" sz="2800" dirty="0"/>
              <a:t>Tries to </a:t>
            </a:r>
            <a:r>
              <a:rPr lang="en-GB" sz="2800" b="1" i="1" dirty="0">
                <a:solidFill>
                  <a:schemeClr val="tx2">
                    <a:lumMod val="60000"/>
                    <a:lumOff val="40000"/>
                  </a:schemeClr>
                </a:solidFill>
              </a:rPr>
              <a:t>get rid of</a:t>
            </a:r>
            <a:r>
              <a:rPr lang="en-GB" sz="2800" dirty="0">
                <a:solidFill>
                  <a:schemeClr val="tx2">
                    <a:lumMod val="60000"/>
                    <a:lumOff val="40000"/>
                  </a:schemeClr>
                </a:solidFill>
              </a:rPr>
              <a:t> </a:t>
            </a:r>
            <a:r>
              <a:rPr lang="en-GB" sz="2800" dirty="0"/>
              <a:t>negative emotions via telling child off or punishment</a:t>
            </a:r>
          </a:p>
          <a:p>
            <a:pPr eaLnBrk="1" hangingPunct="1"/>
            <a:r>
              <a:rPr lang="en-GB" sz="2800" i="1" dirty="0">
                <a:solidFill>
                  <a:schemeClr val="tx1"/>
                </a:solidFill>
              </a:rPr>
              <a:t>Focuses</a:t>
            </a:r>
            <a:r>
              <a:rPr lang="en-GB" sz="2800" dirty="0"/>
              <a:t> on the </a:t>
            </a:r>
            <a:r>
              <a:rPr lang="en-GB" sz="2800" b="1" i="1" dirty="0">
                <a:solidFill>
                  <a:schemeClr val="tx2">
                    <a:lumMod val="60000"/>
                    <a:lumOff val="40000"/>
                  </a:schemeClr>
                </a:solidFill>
              </a:rPr>
              <a:t>behaviour</a:t>
            </a:r>
            <a:r>
              <a:rPr lang="en-GB" sz="2800" b="1" i="1" dirty="0"/>
              <a:t> </a:t>
            </a:r>
            <a:r>
              <a:rPr lang="en-GB" sz="2800" dirty="0"/>
              <a:t>rather than the emotions behind the behaviour</a:t>
            </a:r>
          </a:p>
          <a:p>
            <a:pPr eaLnBrk="1" hangingPunct="1"/>
            <a:r>
              <a:rPr lang="en-GB" sz="2800" dirty="0"/>
              <a:t>More likely to view displays of negative emotions as a form of manipulation</a:t>
            </a:r>
            <a:r>
              <a:rPr lang="en-GB" sz="2800" b="1" i="1" dirty="0"/>
              <a:t>,</a:t>
            </a:r>
            <a:r>
              <a:rPr lang="en-GB" sz="2800" dirty="0"/>
              <a:t> lack of obedience, sign of bad character</a:t>
            </a:r>
          </a:p>
          <a:p>
            <a:pPr eaLnBrk="1" hangingPunct="1"/>
            <a:r>
              <a:rPr lang="en-GB" sz="2800" dirty="0"/>
              <a:t>Sometimes we do this as we feel a </a:t>
            </a:r>
            <a:r>
              <a:rPr lang="en-GB" sz="2800" b="1" i="1" dirty="0">
                <a:solidFill>
                  <a:schemeClr val="tx2">
                    <a:lumMod val="60000"/>
                    <a:lumOff val="40000"/>
                  </a:schemeClr>
                </a:solidFill>
              </a:rPr>
              <a:t>need to control</a:t>
            </a:r>
            <a:r>
              <a:rPr lang="en-GB" sz="2800" dirty="0">
                <a:solidFill>
                  <a:schemeClr val="tx2">
                    <a:lumMod val="60000"/>
                    <a:lumOff val="40000"/>
                  </a:schemeClr>
                </a:solidFill>
              </a:rPr>
              <a:t> </a:t>
            </a:r>
            <a:r>
              <a:rPr lang="en-GB" sz="2800" dirty="0"/>
              <a:t>and regain power and/or to ‘toughen up’ a child</a:t>
            </a:r>
          </a:p>
          <a:p>
            <a:pPr eaLnBrk="1" hangingPunct="1"/>
            <a:r>
              <a:rPr lang="en-GB" sz="2800" dirty="0">
                <a:solidFill>
                  <a:schemeClr val="tx1"/>
                </a:solidFill>
              </a:rPr>
              <a:t>Also known as </a:t>
            </a:r>
            <a:r>
              <a:rPr lang="en-GB" sz="2800" b="1" dirty="0">
                <a:solidFill>
                  <a:schemeClr val="tx1"/>
                </a:solidFill>
              </a:rPr>
              <a:t>authoritarian</a:t>
            </a:r>
            <a:r>
              <a:rPr lang="en-GB" sz="2800" dirty="0">
                <a:solidFill>
                  <a:schemeClr val="tx1"/>
                </a:solidFill>
              </a:rPr>
              <a:t>.</a:t>
            </a:r>
          </a:p>
          <a:p>
            <a:pPr eaLnBrk="1" hangingPunct="1"/>
            <a:endParaRPr lang="en-GB" sz="2400" dirty="0"/>
          </a:p>
        </p:txBody>
      </p:sp>
      <p:pic>
        <p:nvPicPr>
          <p:cNvPr id="3" name="Picture 2">
            <a:extLst>
              <a:ext uri="{FF2B5EF4-FFF2-40B4-BE49-F238E27FC236}">
                <a16:creationId xmlns:a16="http://schemas.microsoft.com/office/drawing/2014/main" id="{409241DF-045D-4BE2-8A5E-BC9DBDB4A43F}"/>
              </a:ext>
            </a:extLst>
          </p:cNvPr>
          <p:cNvPicPr>
            <a:picLocks noChangeAspect="1"/>
          </p:cNvPicPr>
          <p:nvPr/>
        </p:nvPicPr>
        <p:blipFill>
          <a:blip r:embed="rId3"/>
          <a:stretch>
            <a:fillRect/>
          </a:stretch>
        </p:blipFill>
        <p:spPr>
          <a:xfrm>
            <a:off x="10254869" y="814386"/>
            <a:ext cx="1755070" cy="1314451"/>
          </a:xfrm>
          <a:prstGeom prst="rect">
            <a:avLst/>
          </a:prstGeom>
        </p:spPr>
      </p:pic>
      <p:pic>
        <p:nvPicPr>
          <p:cNvPr id="6" name="Picture 7" descr="BELSLogo">
            <a:extLst>
              <a:ext uri="{FF2B5EF4-FFF2-40B4-BE49-F238E27FC236}">
                <a16:creationId xmlns:a16="http://schemas.microsoft.com/office/drawing/2014/main" id="{38B4733C-AFF1-4196-8DDC-620FF7E9C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9258" y="593720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180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0ACBD85E-A404-45CB-B532-1039E479D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DB1626B1-BAC7-4893-A5AC-620597685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D64E9910-51FE-45BF-973D-9D2401FD3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Content Placeholder 3">
            <a:extLst>
              <a:ext uri="{FF2B5EF4-FFF2-40B4-BE49-F238E27FC236}">
                <a16:creationId xmlns:a16="http://schemas.microsoft.com/office/drawing/2014/main" id="{681A8FC2-EC3D-0256-2110-1132A92083F7}"/>
              </a:ext>
            </a:extLst>
          </p:cNvPr>
          <p:cNvPicPr>
            <a:picLocks noChangeAspect="1"/>
          </p:cNvPicPr>
          <p:nvPr/>
        </p:nvPicPr>
        <p:blipFill>
          <a:blip r:embed="rId3"/>
          <a:stretch>
            <a:fillRect/>
          </a:stretch>
        </p:blipFill>
        <p:spPr>
          <a:xfrm>
            <a:off x="-35176" y="2254975"/>
            <a:ext cx="12262042" cy="2544371"/>
          </a:xfrm>
          <a:prstGeom prst="rect">
            <a:avLst/>
          </a:prstGeom>
        </p:spPr>
      </p:pic>
    </p:spTree>
    <p:extLst>
      <p:ext uri="{BB962C8B-B14F-4D97-AF65-F5344CB8AC3E}">
        <p14:creationId xmlns:p14="http://schemas.microsoft.com/office/powerpoint/2010/main" val="1136035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992313" y="260351"/>
            <a:ext cx="8229600" cy="633413"/>
          </a:xfrm>
        </p:spPr>
        <p:txBody>
          <a:bodyPr>
            <a:normAutofit fontScale="90000"/>
          </a:bodyPr>
          <a:lstStyle/>
          <a:p>
            <a:pPr algn="l" eaLnBrk="1" hangingPunct="1"/>
            <a:r>
              <a:rPr lang="en-GB" dirty="0"/>
              <a:t>           Dismissing style</a:t>
            </a:r>
          </a:p>
        </p:txBody>
      </p:sp>
      <p:sp>
        <p:nvSpPr>
          <p:cNvPr id="15363" name="Content Placeholder 2"/>
          <p:cNvSpPr>
            <a:spLocks noGrp="1"/>
          </p:cNvSpPr>
          <p:nvPr>
            <p:ph idx="1"/>
          </p:nvPr>
        </p:nvSpPr>
        <p:spPr>
          <a:xfrm>
            <a:off x="1524001" y="1052514"/>
            <a:ext cx="10485937" cy="4692965"/>
          </a:xfrm>
        </p:spPr>
        <p:txBody>
          <a:bodyPr>
            <a:normAutofit fontScale="85000" lnSpcReduction="10000"/>
          </a:bodyPr>
          <a:lstStyle/>
          <a:p>
            <a:pPr eaLnBrk="1" hangingPunct="1">
              <a:lnSpc>
                <a:spcPct val="200000"/>
              </a:lnSpc>
            </a:pPr>
            <a:r>
              <a:rPr lang="en-GB" sz="2400" dirty="0"/>
              <a:t>Uncomfortable with negative emotions</a:t>
            </a:r>
          </a:p>
          <a:p>
            <a:pPr>
              <a:lnSpc>
                <a:spcPct val="200000"/>
              </a:lnSpc>
            </a:pPr>
            <a:r>
              <a:rPr lang="en-GB" sz="2400" dirty="0"/>
              <a:t>Focuses on </a:t>
            </a:r>
            <a:r>
              <a:rPr lang="en-GB" sz="2400" b="1" i="1" dirty="0">
                <a:solidFill>
                  <a:schemeClr val="tx2">
                    <a:lumMod val="60000"/>
                    <a:lumOff val="40000"/>
                  </a:schemeClr>
                </a:solidFill>
              </a:rPr>
              <a:t>getting rid</a:t>
            </a:r>
            <a:r>
              <a:rPr lang="en-GB" sz="2400" dirty="0">
                <a:solidFill>
                  <a:schemeClr val="tx2">
                    <a:lumMod val="60000"/>
                    <a:lumOff val="40000"/>
                  </a:schemeClr>
                </a:solidFill>
              </a:rPr>
              <a:t> </a:t>
            </a:r>
            <a:r>
              <a:rPr lang="en-GB" sz="2400" dirty="0"/>
              <a:t>of the emotion with logic or distraction rather than understanding the feelings</a:t>
            </a:r>
          </a:p>
          <a:p>
            <a:pPr>
              <a:lnSpc>
                <a:spcPct val="200000"/>
              </a:lnSpc>
            </a:pPr>
            <a:r>
              <a:rPr lang="en-GB" sz="2400" dirty="0"/>
              <a:t>Thinks paying attention to such emotions will make them </a:t>
            </a:r>
            <a:r>
              <a:rPr lang="en-GB" sz="2400" b="1" dirty="0">
                <a:solidFill>
                  <a:schemeClr val="tx2">
                    <a:lumMod val="60000"/>
                    <a:lumOff val="40000"/>
                  </a:schemeClr>
                </a:solidFill>
              </a:rPr>
              <a:t>worse</a:t>
            </a:r>
            <a:r>
              <a:rPr lang="en-GB" sz="2400" dirty="0"/>
              <a:t>, prolong them </a:t>
            </a:r>
          </a:p>
          <a:p>
            <a:pPr eaLnBrk="1" hangingPunct="1">
              <a:lnSpc>
                <a:spcPct val="200000"/>
              </a:lnSpc>
            </a:pPr>
            <a:r>
              <a:rPr lang="en-GB" sz="2400" b="1" i="1" dirty="0">
                <a:solidFill>
                  <a:schemeClr val="tx2">
                    <a:lumMod val="60000"/>
                    <a:lumOff val="40000"/>
                  </a:schemeClr>
                </a:solidFill>
              </a:rPr>
              <a:t>Tries to stop</a:t>
            </a:r>
            <a:r>
              <a:rPr lang="en-GB" sz="2400" dirty="0">
                <a:solidFill>
                  <a:schemeClr val="tx2">
                    <a:lumMod val="60000"/>
                    <a:lumOff val="40000"/>
                  </a:schemeClr>
                </a:solidFill>
              </a:rPr>
              <a:t> </a:t>
            </a:r>
            <a:r>
              <a:rPr lang="en-GB" sz="2400" dirty="0"/>
              <a:t>negative emotions by </a:t>
            </a:r>
            <a:r>
              <a:rPr lang="en-GB" sz="2400" b="1" i="1" dirty="0">
                <a:solidFill>
                  <a:schemeClr val="tx2">
                    <a:lumMod val="60000"/>
                    <a:lumOff val="40000"/>
                  </a:schemeClr>
                </a:solidFill>
              </a:rPr>
              <a:t>reducing </a:t>
            </a:r>
            <a:r>
              <a:rPr lang="en-GB" sz="2400" i="1" dirty="0">
                <a:solidFill>
                  <a:schemeClr val="tx1"/>
                </a:solidFill>
              </a:rPr>
              <a:t>/ minimising </a:t>
            </a:r>
            <a:r>
              <a:rPr lang="en-GB" sz="2400" dirty="0"/>
              <a:t>/ making light of their importance/significance </a:t>
            </a:r>
          </a:p>
          <a:p>
            <a:pPr eaLnBrk="1" hangingPunct="1">
              <a:lnSpc>
                <a:spcPct val="200000"/>
              </a:lnSpc>
              <a:buFont typeface="Arial" pitchFamily="34" charset="0"/>
              <a:buNone/>
            </a:pPr>
            <a:r>
              <a:rPr lang="en-GB" sz="2400" dirty="0"/>
              <a:t>     e.g. it’s no big deal, don’t worry about it, that’s life, you’ll be fine</a:t>
            </a:r>
          </a:p>
          <a:p>
            <a:pPr eaLnBrk="1" hangingPunct="1">
              <a:lnSpc>
                <a:spcPct val="200000"/>
              </a:lnSpc>
            </a:pPr>
            <a:endParaRPr lang="en-GB" sz="2400" dirty="0"/>
          </a:p>
          <a:p>
            <a:pPr marL="0" indent="0" eaLnBrk="1" hangingPunct="1">
              <a:lnSpc>
                <a:spcPct val="200000"/>
              </a:lnSpc>
              <a:buNone/>
            </a:pPr>
            <a:endParaRPr lang="en-GB" sz="2400" dirty="0"/>
          </a:p>
        </p:txBody>
      </p:sp>
      <p:pic>
        <p:nvPicPr>
          <p:cNvPr id="5" name="Picture 7" descr="BELSLogo">
            <a:extLst>
              <a:ext uri="{FF2B5EF4-FFF2-40B4-BE49-F238E27FC236}">
                <a16:creationId xmlns:a16="http://schemas.microsoft.com/office/drawing/2014/main" id="{70B34174-3389-4D51-A4AC-EE582BEE9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296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559E9-2BD1-4B23-99E3-C3EFFF6EB5D9}"/>
              </a:ext>
            </a:extLst>
          </p:cNvPr>
          <p:cNvSpPr>
            <a:spLocks noGrp="1"/>
          </p:cNvSpPr>
          <p:nvPr>
            <p:ph type="title"/>
          </p:nvPr>
        </p:nvSpPr>
        <p:spPr>
          <a:xfrm>
            <a:off x="3048000" y="929723"/>
            <a:ext cx="10515600" cy="1325563"/>
          </a:xfrm>
        </p:spPr>
        <p:txBody>
          <a:bodyPr/>
          <a:lstStyle/>
          <a:p>
            <a:r>
              <a:rPr lang="en-GB" dirty="0"/>
              <a:t>Laissez-Faire </a:t>
            </a:r>
          </a:p>
        </p:txBody>
      </p:sp>
      <p:sp>
        <p:nvSpPr>
          <p:cNvPr id="3" name="Content Placeholder 2">
            <a:extLst>
              <a:ext uri="{FF2B5EF4-FFF2-40B4-BE49-F238E27FC236}">
                <a16:creationId xmlns:a16="http://schemas.microsoft.com/office/drawing/2014/main" id="{27F0509F-9F40-4186-A519-E96DD2664E7A}"/>
              </a:ext>
            </a:extLst>
          </p:cNvPr>
          <p:cNvSpPr>
            <a:spLocks noGrp="1"/>
          </p:cNvSpPr>
          <p:nvPr>
            <p:ph idx="1"/>
          </p:nvPr>
        </p:nvSpPr>
        <p:spPr>
          <a:xfrm>
            <a:off x="2910047" y="2873711"/>
            <a:ext cx="9120981" cy="3352801"/>
          </a:xfrm>
        </p:spPr>
        <p:txBody>
          <a:bodyPr>
            <a:normAutofit lnSpcReduction="10000"/>
          </a:bodyPr>
          <a:lstStyle/>
          <a:p>
            <a:r>
              <a:rPr lang="en-GB" sz="3600" dirty="0"/>
              <a:t>Adult is </a:t>
            </a:r>
            <a:r>
              <a:rPr lang="en-GB" sz="3600" b="1" i="1" dirty="0">
                <a:solidFill>
                  <a:schemeClr val="tx2">
                    <a:lumMod val="60000"/>
                    <a:lumOff val="40000"/>
                  </a:schemeClr>
                </a:solidFill>
              </a:rPr>
              <a:t>overwhelmed</a:t>
            </a:r>
            <a:r>
              <a:rPr lang="en-GB" sz="3600" dirty="0"/>
              <a:t> by the emotions driving the child. </a:t>
            </a:r>
          </a:p>
          <a:p>
            <a:r>
              <a:rPr lang="en-GB" sz="3600" dirty="0"/>
              <a:t>The adult feels </a:t>
            </a:r>
            <a:r>
              <a:rPr lang="en-GB" sz="3600" b="1" i="1" dirty="0">
                <a:solidFill>
                  <a:schemeClr val="tx2">
                    <a:lumMod val="60000"/>
                    <a:lumOff val="40000"/>
                  </a:schemeClr>
                </a:solidFill>
              </a:rPr>
              <a:t>helpless, afraid or distressed</a:t>
            </a:r>
            <a:r>
              <a:rPr lang="en-GB" sz="3600" dirty="0"/>
              <a:t>. </a:t>
            </a:r>
          </a:p>
          <a:p>
            <a:r>
              <a:rPr lang="en-GB" sz="3600" dirty="0"/>
              <a:t>Despite the empathy of the adult there is </a:t>
            </a:r>
            <a:r>
              <a:rPr lang="en-GB" sz="3600" b="1" i="1" dirty="0">
                <a:solidFill>
                  <a:schemeClr val="tx2">
                    <a:lumMod val="60000"/>
                    <a:lumOff val="40000"/>
                  </a:schemeClr>
                </a:solidFill>
              </a:rPr>
              <a:t>no guidance </a:t>
            </a:r>
            <a:r>
              <a:rPr lang="en-GB" sz="3600" dirty="0"/>
              <a:t>on how to manage. </a:t>
            </a:r>
          </a:p>
          <a:p>
            <a:r>
              <a:rPr lang="en-GB" sz="3600" dirty="0"/>
              <a:t>The behaviour can then escalate.</a:t>
            </a:r>
          </a:p>
        </p:txBody>
      </p:sp>
      <p:pic>
        <p:nvPicPr>
          <p:cNvPr id="4" name="Picture 3">
            <a:extLst>
              <a:ext uri="{FF2B5EF4-FFF2-40B4-BE49-F238E27FC236}">
                <a16:creationId xmlns:a16="http://schemas.microsoft.com/office/drawing/2014/main" id="{DFCE9980-9CFB-4DBF-AAA5-3D786C4BFD8E}"/>
              </a:ext>
            </a:extLst>
          </p:cNvPr>
          <p:cNvPicPr>
            <a:picLocks noChangeAspect="1"/>
          </p:cNvPicPr>
          <p:nvPr/>
        </p:nvPicPr>
        <p:blipFill>
          <a:blip r:embed="rId3"/>
          <a:stretch>
            <a:fillRect/>
          </a:stretch>
        </p:blipFill>
        <p:spPr>
          <a:xfrm>
            <a:off x="10270671" y="0"/>
            <a:ext cx="1921329" cy="1921329"/>
          </a:xfrm>
          <a:prstGeom prst="rect">
            <a:avLst/>
          </a:prstGeom>
        </p:spPr>
      </p:pic>
      <p:pic>
        <p:nvPicPr>
          <p:cNvPr id="5" name="Picture 4">
            <a:extLst>
              <a:ext uri="{FF2B5EF4-FFF2-40B4-BE49-F238E27FC236}">
                <a16:creationId xmlns:a16="http://schemas.microsoft.com/office/drawing/2014/main" id="{F7B274EA-EEB1-45BE-88DD-DD0329F8B25B}"/>
              </a:ext>
            </a:extLst>
          </p:cNvPr>
          <p:cNvPicPr>
            <a:picLocks noChangeAspect="1"/>
          </p:cNvPicPr>
          <p:nvPr/>
        </p:nvPicPr>
        <p:blipFill>
          <a:blip r:embed="rId4"/>
          <a:stretch>
            <a:fillRect/>
          </a:stretch>
        </p:blipFill>
        <p:spPr>
          <a:xfrm>
            <a:off x="79692" y="3093720"/>
            <a:ext cx="2509520" cy="3764280"/>
          </a:xfrm>
          <a:prstGeom prst="rect">
            <a:avLst/>
          </a:prstGeom>
        </p:spPr>
      </p:pic>
      <p:pic>
        <p:nvPicPr>
          <p:cNvPr id="6" name="Picture 7" descr="BELSLogo">
            <a:extLst>
              <a:ext uri="{FF2B5EF4-FFF2-40B4-BE49-F238E27FC236}">
                <a16:creationId xmlns:a16="http://schemas.microsoft.com/office/drawing/2014/main" id="{B31DB9D6-AA15-43CC-A9AD-57408EF34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6443" y="6194943"/>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28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CFD94C-C966-4563-8FEE-E5642575952D}"/>
              </a:ext>
            </a:extLst>
          </p:cNvPr>
          <p:cNvSpPr txBox="1"/>
          <p:nvPr/>
        </p:nvSpPr>
        <p:spPr>
          <a:xfrm>
            <a:off x="1739242" y="639454"/>
            <a:ext cx="9359938" cy="3785652"/>
          </a:xfrm>
          <a:prstGeom prst="rect">
            <a:avLst/>
          </a:prstGeom>
          <a:noFill/>
        </p:spPr>
        <p:txBody>
          <a:bodyPr wrap="square" rtlCol="0">
            <a:spAutoFit/>
          </a:bodyPr>
          <a:lstStyle/>
          <a:p>
            <a:pPr algn="ctr"/>
            <a:r>
              <a:rPr lang="en-GB" sz="4000" dirty="0">
                <a:solidFill>
                  <a:srgbClr val="0070C0"/>
                </a:solidFill>
              </a:rPr>
              <a:t>ACTIVITY: SCENARIOS</a:t>
            </a:r>
          </a:p>
          <a:p>
            <a:pPr algn="ctr"/>
            <a:endParaRPr lang="en-GB" sz="4000" dirty="0">
              <a:solidFill>
                <a:srgbClr val="0070C0"/>
              </a:solidFill>
            </a:endParaRPr>
          </a:p>
          <a:p>
            <a:pPr algn="ctr"/>
            <a:r>
              <a:rPr lang="en-GB" sz="4000" dirty="0">
                <a:solidFill>
                  <a:srgbClr val="0070C0"/>
                </a:solidFill>
              </a:rPr>
              <a:t>Voting time: </a:t>
            </a:r>
            <a:r>
              <a:rPr lang="en-GB" sz="4000" dirty="0"/>
              <a:t>Are each of the following scenarios an example of an Emotion Coaching approach or a dismissive approach?</a:t>
            </a:r>
          </a:p>
        </p:txBody>
      </p:sp>
      <p:pic>
        <p:nvPicPr>
          <p:cNvPr id="3" name="Picture 7" descr="BELSLogo">
            <a:extLst>
              <a:ext uri="{FF2B5EF4-FFF2-40B4-BE49-F238E27FC236}">
                <a16:creationId xmlns:a16="http://schemas.microsoft.com/office/drawing/2014/main" id="{5131EEF0-89CA-413C-A460-1B6E9037F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20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0AFDB09-4EF3-4EC8-9EEF-104FDA2593EB}"/>
              </a:ext>
            </a:extLst>
          </p:cNvPr>
          <p:cNvSpPr/>
          <p:nvPr/>
        </p:nvSpPr>
        <p:spPr>
          <a:xfrm>
            <a:off x="965200" y="2470248"/>
            <a:ext cx="4048344" cy="3536236"/>
          </a:xfrm>
          <a:prstGeom prst="rect">
            <a:avLst/>
          </a:prstGeom>
        </p:spPr>
        <p:txBody>
          <a:bodyPr vert="horz" lIns="91440" tIns="45720" rIns="91440" bIns="45720" rtlCol="0">
            <a:normAutofit/>
          </a:bodyPr>
          <a:lstStyle/>
          <a:p>
            <a:pPr lvl="0">
              <a:lnSpc>
                <a:spcPct val="90000"/>
              </a:lnSpc>
              <a:spcAft>
                <a:spcPts val="600"/>
              </a:spcAft>
            </a:pPr>
            <a:r>
              <a:rPr lang="en-US" sz="2400" dirty="0"/>
              <a:t>Mariana falls down whilst going to the park and is upset and holding her knee. </a:t>
            </a:r>
          </a:p>
          <a:p>
            <a:pPr lvl="0">
              <a:lnSpc>
                <a:spcPct val="90000"/>
              </a:lnSpc>
              <a:spcAft>
                <a:spcPts val="600"/>
              </a:spcAft>
            </a:pPr>
            <a:endParaRPr lang="en-US" sz="2400" dirty="0"/>
          </a:p>
          <a:p>
            <a:pPr lvl="0">
              <a:lnSpc>
                <a:spcPct val="90000"/>
              </a:lnSpc>
              <a:spcAft>
                <a:spcPts val="600"/>
              </a:spcAft>
            </a:pPr>
            <a:r>
              <a:rPr lang="en-US" sz="2400" dirty="0"/>
              <a:t>Adult: “Silly girl, I told you not to run, come on now, stand up. I don’t want to see tears, you are going to make us all late.”</a:t>
            </a:r>
          </a:p>
          <a:p>
            <a:pPr marL="457200" indent="-228600">
              <a:lnSpc>
                <a:spcPct val="90000"/>
              </a:lnSpc>
              <a:spcAft>
                <a:spcPts val="600"/>
              </a:spcAft>
              <a:buFont typeface="Arial" panose="020B0604020202020204" pitchFamily="34" charset="0"/>
              <a:buChar char="•"/>
            </a:pPr>
            <a:endParaRPr lang="en-US" sz="2400" dirty="0"/>
          </a:p>
        </p:txBody>
      </p:sp>
      <p:sp>
        <p:nvSpPr>
          <p:cNvPr id="1033" name="Freeform: Shape 103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See the source image">
            <a:extLst>
              <a:ext uri="{FF2B5EF4-FFF2-40B4-BE49-F238E27FC236}">
                <a16:creationId xmlns:a16="http://schemas.microsoft.com/office/drawing/2014/main" id="{0823CCA8-FE39-4B38-B3B9-9A3BA68590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69" t="18981" r="11318" b="21126"/>
          <a:stretch/>
        </p:blipFill>
        <p:spPr bwMode="auto">
          <a:xfrm>
            <a:off x="7535330" y="2119747"/>
            <a:ext cx="3217333" cy="318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265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1BFA54-5E84-4917-A84C-0BA08DC72CF8}"/>
              </a:ext>
            </a:extLst>
          </p:cNvPr>
          <p:cNvSpPr/>
          <p:nvPr/>
        </p:nvSpPr>
        <p:spPr>
          <a:xfrm>
            <a:off x="2581835" y="1280159"/>
            <a:ext cx="7336716" cy="4215578"/>
          </a:xfrm>
          <a:prstGeom prst="rect">
            <a:avLst/>
          </a:prstGeom>
        </p:spPr>
        <p:txBody>
          <a:bodyPr wrap="square">
            <a:spAutoFit/>
          </a:bodyPr>
          <a:lstStyle/>
          <a:p>
            <a:pPr lvl="0">
              <a:lnSpc>
                <a:spcPct val="107000"/>
              </a:lnSpc>
              <a:spcAft>
                <a:spcPts val="0"/>
              </a:spcAft>
            </a:pPr>
            <a:r>
              <a:rPr lang="en-GB" sz="3600" dirty="0">
                <a:latin typeface="Calibri" panose="020F0502020204030204" pitchFamily="34" charset="0"/>
                <a:ea typeface="Calibri" panose="020F0502020204030204" pitchFamily="34" charset="0"/>
                <a:cs typeface="Times New Roman" panose="02020603050405020304" pitchFamily="18" charset="0"/>
              </a:rPr>
              <a:t>Ali has found a fidget spinner on the way to school and he is excited about this and shows it to a teaching assistant. Adult: I’m sorry but you cannot keep it, it doesn’t belong to you. Let’s put it back where you found it.”</a:t>
            </a:r>
          </a:p>
        </p:txBody>
      </p:sp>
      <p:pic>
        <p:nvPicPr>
          <p:cNvPr id="3" name="Picture 2">
            <a:extLst>
              <a:ext uri="{FF2B5EF4-FFF2-40B4-BE49-F238E27FC236}">
                <a16:creationId xmlns:a16="http://schemas.microsoft.com/office/drawing/2014/main" id="{41AF9678-B579-4051-ABB3-B8A25C386447}"/>
              </a:ext>
            </a:extLst>
          </p:cNvPr>
          <p:cNvPicPr>
            <a:picLocks noChangeAspect="1"/>
          </p:cNvPicPr>
          <p:nvPr/>
        </p:nvPicPr>
        <p:blipFill rotWithShape="1">
          <a:blip r:embed="rId3"/>
          <a:srcRect l="31302" t="21200" r="26534"/>
          <a:stretch/>
        </p:blipFill>
        <p:spPr>
          <a:xfrm>
            <a:off x="10348857" y="4557524"/>
            <a:ext cx="1204856" cy="1876425"/>
          </a:xfrm>
          <a:prstGeom prst="rect">
            <a:avLst/>
          </a:prstGeom>
        </p:spPr>
      </p:pic>
    </p:spTree>
    <p:extLst>
      <p:ext uri="{BB962C8B-B14F-4D97-AF65-F5344CB8AC3E}">
        <p14:creationId xmlns:p14="http://schemas.microsoft.com/office/powerpoint/2010/main" val="249361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B4A370-FD1C-4886-B5A4-063BD1CC11A8}"/>
              </a:ext>
            </a:extLst>
          </p:cNvPr>
          <p:cNvSpPr/>
          <p:nvPr/>
        </p:nvSpPr>
        <p:spPr>
          <a:xfrm>
            <a:off x="2057399" y="627156"/>
            <a:ext cx="9968075" cy="5967852"/>
          </a:xfrm>
          <a:prstGeom prst="rect">
            <a:avLst/>
          </a:prstGeom>
        </p:spPr>
        <p:txBody>
          <a:bodyPr wrap="square">
            <a:spAutoFit/>
          </a:bodyPr>
          <a:lstStyle/>
          <a:p>
            <a:pPr lvl="0">
              <a:lnSpc>
                <a:spcPct val="107000"/>
              </a:lnSpc>
              <a:spcAft>
                <a:spcPts val="800"/>
              </a:spcAft>
            </a:pPr>
            <a:r>
              <a:rPr lang="en-GB" sz="3200" dirty="0">
                <a:latin typeface="Calibri" panose="020F0502020204030204" pitchFamily="34" charset="0"/>
                <a:ea typeface="Calibri" panose="020F0502020204030204" pitchFamily="34" charset="0"/>
                <a:cs typeface="Times New Roman" panose="02020603050405020304" pitchFamily="18" charset="0"/>
              </a:rPr>
              <a:t>The teacher has spent the first 5 minutes of the class explaining the activity and has now asked the group working to have a go. She notices that Jared hasn’t started and is starting to bother other pupils. The teacher prompts Jared to have a try. </a:t>
            </a:r>
          </a:p>
          <a:p>
            <a:pPr lvl="0">
              <a:lnSpc>
                <a:spcPct val="107000"/>
              </a:lnSpc>
              <a:spcAft>
                <a:spcPts val="800"/>
              </a:spcAft>
            </a:pPr>
            <a:r>
              <a:rPr lang="en-GB" sz="3200" dirty="0">
                <a:latin typeface="Calibri" panose="020F0502020204030204" pitchFamily="34" charset="0"/>
                <a:ea typeface="Calibri" panose="020F0502020204030204" pitchFamily="34" charset="0"/>
                <a:cs typeface="Times New Roman" panose="02020603050405020304" pitchFamily="18" charset="0"/>
              </a:rPr>
              <a:t>Jared: “I’m not doing it.” Teacher: “Is there something about the task that is tricky for you? Let’s see if we can figure it out.” Jared: “Go away!” Teacher: “I can see you’re annoyed and fed up Jared. Let me make sure everyone else is started and then you and I can figure out what is the matter and see what we can do about it.” </a:t>
            </a:r>
          </a:p>
        </p:txBody>
      </p:sp>
      <p:pic>
        <p:nvPicPr>
          <p:cNvPr id="3" name="Picture 2">
            <a:extLst>
              <a:ext uri="{FF2B5EF4-FFF2-40B4-BE49-F238E27FC236}">
                <a16:creationId xmlns:a16="http://schemas.microsoft.com/office/drawing/2014/main" id="{2C185C21-E882-4AE1-A20B-4C6F044765D3}"/>
              </a:ext>
            </a:extLst>
          </p:cNvPr>
          <p:cNvPicPr>
            <a:picLocks noChangeAspect="1"/>
          </p:cNvPicPr>
          <p:nvPr/>
        </p:nvPicPr>
        <p:blipFill>
          <a:blip r:embed="rId3"/>
          <a:stretch>
            <a:fillRect/>
          </a:stretch>
        </p:blipFill>
        <p:spPr>
          <a:xfrm>
            <a:off x="10665965" y="5852129"/>
            <a:ext cx="1176630" cy="713294"/>
          </a:xfrm>
          <a:prstGeom prst="rect">
            <a:avLst/>
          </a:prstGeom>
        </p:spPr>
      </p:pic>
      <p:pic>
        <p:nvPicPr>
          <p:cNvPr id="2050" name="Picture 2" descr="See the source image">
            <a:extLst>
              <a:ext uri="{FF2B5EF4-FFF2-40B4-BE49-F238E27FC236}">
                <a16:creationId xmlns:a16="http://schemas.microsoft.com/office/drawing/2014/main" id="{0333AB36-AC3F-4B9F-88C3-FAE77987C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35" y="5061934"/>
            <a:ext cx="1012396" cy="158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214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16"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8FDC7E1-981D-6E54-A9B6-66C2F3419EDA}"/>
              </a:ext>
            </a:extLst>
          </p:cNvPr>
          <p:cNvSpPr>
            <a:spLocks noGrp="1"/>
          </p:cNvSpPr>
          <p:nvPr>
            <p:ph type="title"/>
          </p:nvPr>
        </p:nvSpPr>
        <p:spPr>
          <a:xfrm>
            <a:off x="965200" y="1371190"/>
            <a:ext cx="3363170" cy="2183042"/>
          </a:xfrm>
        </p:spPr>
        <p:txBody>
          <a:bodyPr vert="horz" lIns="91440" tIns="45720" rIns="91440" bIns="45720" rtlCol="0" anchor="b">
            <a:normAutofit/>
          </a:bodyPr>
          <a:lstStyle/>
          <a:p>
            <a:r>
              <a:rPr lang="en-US" sz="4000" b="1"/>
              <a:t>Introduction</a:t>
            </a:r>
          </a:p>
        </p:txBody>
      </p:sp>
      <p:sp>
        <p:nvSpPr>
          <p:cNvPr id="19"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Shape 20">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4" name="Picture 7" descr="BELSLogo">
            <a:extLst>
              <a:ext uri="{FF2B5EF4-FFF2-40B4-BE49-F238E27FC236}">
                <a16:creationId xmlns:a16="http://schemas.microsoft.com/office/drawing/2014/main" id="{ECFB8FDB-BA0C-CAFC-3C47-082C2EABE6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96964" y="1476255"/>
            <a:ext cx="1846470" cy="11118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C034ED05-2B21-3C20-605A-68A9F26E5D88}"/>
              </a:ext>
            </a:extLst>
          </p:cNvPr>
          <p:cNvSpPr txBox="1">
            <a:spLocks noChangeArrowheads="1"/>
          </p:cNvSpPr>
          <p:nvPr/>
        </p:nvSpPr>
        <p:spPr>
          <a:xfrm>
            <a:off x="965199" y="3729161"/>
            <a:ext cx="5690043" cy="22773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defRPr/>
            </a:pPr>
            <a:r>
              <a:rPr lang="en-US" sz="2400" dirty="0"/>
              <a:t> - Participate (as much as you feel comfortable)</a:t>
            </a:r>
          </a:p>
          <a:p>
            <a:pPr marL="0">
              <a:defRPr/>
            </a:pPr>
            <a:r>
              <a:rPr lang="en-US" sz="2400" dirty="0"/>
              <a:t> - Enjoy</a:t>
            </a:r>
          </a:p>
          <a:p>
            <a:pPr marL="0">
              <a:defRPr/>
            </a:pPr>
            <a:r>
              <a:rPr lang="en-US" sz="2400" dirty="0"/>
              <a:t> - Confidentiality</a:t>
            </a:r>
          </a:p>
          <a:p>
            <a:pPr marL="0">
              <a:defRPr/>
            </a:pPr>
            <a:r>
              <a:rPr lang="en-US" sz="2400" dirty="0"/>
              <a:t> - Listen to each other</a:t>
            </a:r>
          </a:p>
          <a:p>
            <a:pPr marL="0">
              <a:defRPr/>
            </a:pPr>
            <a:r>
              <a:rPr lang="en-US" sz="2400" dirty="0"/>
              <a:t> - </a:t>
            </a:r>
            <a:r>
              <a:rPr lang="en-US" sz="2400" dirty="0" err="1"/>
              <a:t>Empathise</a:t>
            </a:r>
            <a:endParaRPr lang="en-US" sz="2400" dirty="0"/>
          </a:p>
        </p:txBody>
      </p:sp>
      <p:pic>
        <p:nvPicPr>
          <p:cNvPr id="5" name="Picture 4" descr="Text, whiteboard&#10;&#10;Description automatically generated">
            <a:extLst>
              <a:ext uri="{FF2B5EF4-FFF2-40B4-BE49-F238E27FC236}">
                <a16:creationId xmlns:a16="http://schemas.microsoft.com/office/drawing/2014/main" id="{5B63B93B-6C88-8334-12E6-1D8ABDE104FD}"/>
              </a:ext>
            </a:extLst>
          </p:cNvPr>
          <p:cNvPicPr>
            <a:picLocks noChangeAspect="1"/>
          </p:cNvPicPr>
          <p:nvPr/>
        </p:nvPicPr>
        <p:blipFill>
          <a:blip r:embed="rId4"/>
          <a:stretch>
            <a:fillRect/>
          </a:stretch>
        </p:blipFill>
        <p:spPr>
          <a:xfrm>
            <a:off x="8050038" y="2805523"/>
            <a:ext cx="2713512" cy="1811269"/>
          </a:xfrm>
          <a:prstGeom prst="rect">
            <a:avLst/>
          </a:prstGeom>
        </p:spPr>
      </p:pic>
    </p:spTree>
    <p:extLst>
      <p:ext uri="{BB962C8B-B14F-4D97-AF65-F5344CB8AC3E}">
        <p14:creationId xmlns:p14="http://schemas.microsoft.com/office/powerpoint/2010/main" val="33244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082801" y="624110"/>
            <a:ext cx="9421812" cy="810990"/>
          </a:xfrm>
        </p:spPr>
        <p:txBody>
          <a:bodyPr>
            <a:normAutofit fontScale="90000"/>
          </a:bodyPr>
          <a:lstStyle/>
          <a:p>
            <a:pPr eaLnBrk="1" hangingPunct="1"/>
            <a:r>
              <a:rPr lang="en-GB" sz="4900" dirty="0">
                <a:solidFill>
                  <a:schemeClr val="tx2">
                    <a:lumMod val="60000"/>
                    <a:lumOff val="40000"/>
                  </a:schemeClr>
                </a:solidFill>
              </a:rPr>
              <a:t>Activity: Reflect on your style </a:t>
            </a:r>
            <a:br>
              <a:rPr lang="en-GB" sz="4900" dirty="0">
                <a:solidFill>
                  <a:schemeClr val="tx2">
                    <a:lumMod val="60000"/>
                    <a:lumOff val="40000"/>
                  </a:schemeClr>
                </a:solidFill>
              </a:rPr>
            </a:br>
            <a:endParaRPr lang="en-GB" sz="4900" dirty="0">
              <a:solidFill>
                <a:schemeClr val="tx2">
                  <a:lumMod val="60000"/>
                  <a:lumOff val="40000"/>
                </a:schemeClr>
              </a:solidFill>
            </a:endParaRPr>
          </a:p>
        </p:txBody>
      </p:sp>
      <p:pic>
        <p:nvPicPr>
          <p:cNvPr id="3" name="Content Placeholder 2">
            <a:extLst>
              <a:ext uri="{FF2B5EF4-FFF2-40B4-BE49-F238E27FC236}">
                <a16:creationId xmlns:a16="http://schemas.microsoft.com/office/drawing/2014/main" id="{E3B1286B-0AFA-46D9-BE8C-2C687F665E29}"/>
              </a:ext>
            </a:extLst>
          </p:cNvPr>
          <p:cNvPicPr>
            <a:picLocks noGrp="1" noChangeAspect="1"/>
          </p:cNvPicPr>
          <p:nvPr>
            <p:ph idx="1"/>
          </p:nvPr>
        </p:nvPicPr>
        <p:blipFill>
          <a:blip r:embed="rId3"/>
          <a:stretch>
            <a:fillRect/>
          </a:stretch>
        </p:blipFill>
        <p:spPr>
          <a:xfrm>
            <a:off x="1544320" y="1435100"/>
            <a:ext cx="10465618" cy="5422900"/>
          </a:xfrm>
          <a:prstGeom prst="rect">
            <a:avLst/>
          </a:prstGeom>
        </p:spPr>
      </p:pic>
      <p:pic>
        <p:nvPicPr>
          <p:cNvPr id="6" name="Picture 7" descr="BELSLogo">
            <a:extLst>
              <a:ext uri="{FF2B5EF4-FFF2-40B4-BE49-F238E27FC236}">
                <a16:creationId xmlns:a16="http://schemas.microsoft.com/office/drawing/2014/main" id="{167D7970-70F7-479B-A448-CCAD87E3F6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724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3" name="Rectangle 57352">
            <a:extLst>
              <a:ext uri="{FF2B5EF4-FFF2-40B4-BE49-F238E27FC236}">
                <a16:creationId xmlns:a16="http://schemas.microsoft.com/office/drawing/2014/main" id="{CD5D3CE8-6534-4899-B698-BB3C6848E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355" name="Group 57354">
            <a:extLst>
              <a:ext uri="{FF2B5EF4-FFF2-40B4-BE49-F238E27FC236}">
                <a16:creationId xmlns:a16="http://schemas.microsoft.com/office/drawing/2014/main" id="{6C313485-7BF2-43EA-9239-5BAA303439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57356" name="Freeform 44">
              <a:extLst>
                <a:ext uri="{FF2B5EF4-FFF2-40B4-BE49-F238E27FC236}">
                  <a16:creationId xmlns:a16="http://schemas.microsoft.com/office/drawing/2014/main" id="{DECC8AEA-4B25-44FA-B040-C34B0FEBB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357" name="Freeform 45">
              <a:extLst>
                <a:ext uri="{FF2B5EF4-FFF2-40B4-BE49-F238E27FC236}">
                  <a16:creationId xmlns:a16="http://schemas.microsoft.com/office/drawing/2014/main" id="{88C5D63D-E29B-48C0-9453-20000B702B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358" name="Freeform 46">
              <a:extLst>
                <a:ext uri="{FF2B5EF4-FFF2-40B4-BE49-F238E27FC236}">
                  <a16:creationId xmlns:a16="http://schemas.microsoft.com/office/drawing/2014/main" id="{48D22C82-28FA-4F3A-8B17-C11CC2EBA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359" name="Freeform 47">
              <a:extLst>
                <a:ext uri="{FF2B5EF4-FFF2-40B4-BE49-F238E27FC236}">
                  <a16:creationId xmlns:a16="http://schemas.microsoft.com/office/drawing/2014/main" id="{F037018E-FAF9-46CE-A969-6BC7426A63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360" name="Rectangle 57359">
              <a:extLst>
                <a:ext uri="{FF2B5EF4-FFF2-40B4-BE49-F238E27FC236}">
                  <a16:creationId xmlns:a16="http://schemas.microsoft.com/office/drawing/2014/main" id="{CA86A11D-8AB8-4EEA-B839-065E3408129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2226" name="Title 1"/>
          <p:cNvSpPr>
            <a:spLocks noGrp="1"/>
          </p:cNvSpPr>
          <p:nvPr>
            <p:ph type="title"/>
          </p:nvPr>
        </p:nvSpPr>
        <p:spPr>
          <a:xfrm>
            <a:off x="1047280" y="759805"/>
            <a:ext cx="10306520" cy="1325563"/>
          </a:xfrm>
        </p:spPr>
        <p:txBody>
          <a:bodyPr>
            <a:normAutofit/>
          </a:bodyPr>
          <a:lstStyle/>
          <a:p>
            <a:pPr algn="ctr" eaLnBrk="1" hangingPunct="1"/>
            <a:r>
              <a:rPr lang="en-GB" sz="4000" dirty="0">
                <a:solidFill>
                  <a:srgbClr val="FFFFFF"/>
                </a:solidFill>
              </a:rPr>
              <a:t>How do we do Emotion Coaching?</a:t>
            </a:r>
            <a:br>
              <a:rPr lang="en-GB" sz="4000" dirty="0">
                <a:solidFill>
                  <a:srgbClr val="FFFFFF"/>
                </a:solidFill>
              </a:rPr>
            </a:br>
            <a:endParaRPr lang="en-GB" sz="4000" dirty="0">
              <a:solidFill>
                <a:srgbClr val="FFFFFF"/>
              </a:solidFill>
            </a:endParaRPr>
          </a:p>
        </p:txBody>
      </p:sp>
      <p:sp>
        <p:nvSpPr>
          <p:cNvPr id="52227" name="Content Placeholder 2"/>
          <p:cNvSpPr>
            <a:spLocks noGrp="1"/>
          </p:cNvSpPr>
          <p:nvPr>
            <p:ph idx="1"/>
          </p:nvPr>
        </p:nvSpPr>
        <p:spPr>
          <a:xfrm>
            <a:off x="1424905" y="2494450"/>
            <a:ext cx="3478400" cy="3563159"/>
          </a:xfrm>
        </p:spPr>
        <p:txBody>
          <a:bodyPr>
            <a:normAutofit/>
          </a:bodyPr>
          <a:lstStyle/>
          <a:p>
            <a:pPr marL="0" indent="0" algn="ctr" eaLnBrk="1" hangingPunct="1">
              <a:buNone/>
            </a:pPr>
            <a:r>
              <a:rPr lang="en-GB" sz="1900" b="1" dirty="0"/>
              <a:t>FIRST</a:t>
            </a:r>
          </a:p>
          <a:p>
            <a:pPr eaLnBrk="1" hangingPunct="1"/>
            <a:endParaRPr lang="en-GB" sz="1900" dirty="0"/>
          </a:p>
          <a:p>
            <a:pPr eaLnBrk="1" hangingPunct="1"/>
            <a:r>
              <a:rPr lang="en-GB" sz="1900" dirty="0"/>
              <a:t>Having </a:t>
            </a:r>
            <a:r>
              <a:rPr lang="en-GB" sz="1900" b="1" i="1" dirty="0"/>
              <a:t>emotional awareness </a:t>
            </a:r>
            <a:r>
              <a:rPr lang="en-GB" sz="1900" dirty="0"/>
              <a:t>of own emotions </a:t>
            </a:r>
          </a:p>
          <a:p>
            <a:pPr marL="0" indent="0" eaLnBrk="1" hangingPunct="1">
              <a:buNone/>
            </a:pPr>
            <a:r>
              <a:rPr lang="en-GB" sz="1900" dirty="0"/>
              <a:t>(meta-emotion philosophy)</a:t>
            </a:r>
          </a:p>
          <a:p>
            <a:pPr eaLnBrk="1" hangingPunct="1"/>
            <a:endParaRPr lang="en-GB" sz="1900" dirty="0"/>
          </a:p>
          <a:p>
            <a:pPr eaLnBrk="1" hangingPunct="1">
              <a:buFont typeface="Arial" pitchFamily="34" charset="0"/>
              <a:buNone/>
            </a:pPr>
            <a:r>
              <a:rPr lang="en-GB" sz="1900" dirty="0"/>
              <a:t>	</a:t>
            </a:r>
            <a:r>
              <a:rPr lang="en-GB" sz="1900" b="1" i="1" dirty="0"/>
              <a:t>“Put on the oxygen mask first</a:t>
            </a:r>
          </a:p>
          <a:p>
            <a:pPr eaLnBrk="1" hangingPunct="1">
              <a:buFont typeface="Arial" pitchFamily="34" charset="0"/>
              <a:buNone/>
            </a:pPr>
            <a:r>
              <a:rPr lang="en-GB" sz="1900" b="1" i="1" dirty="0"/>
              <a:t>          before putting it on the child”</a:t>
            </a:r>
          </a:p>
          <a:p>
            <a:pPr eaLnBrk="1" hangingPunct="1">
              <a:buFont typeface="Arial" pitchFamily="34" charset="0"/>
              <a:buNone/>
            </a:pPr>
            <a:endParaRPr lang="en-GB" sz="1900" b="1" i="1" dirty="0"/>
          </a:p>
        </p:txBody>
      </p:sp>
      <p:pic>
        <p:nvPicPr>
          <p:cNvPr id="57348"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5378" r="-2" b="4618"/>
          <a:stretch/>
        </p:blipFill>
        <p:spPr bwMode="auto">
          <a:xfrm>
            <a:off x="5385405" y="2486034"/>
            <a:ext cx="2743200" cy="34125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ext&#10;&#10;Description automatically generated with low confidence">
            <a:extLst>
              <a:ext uri="{FF2B5EF4-FFF2-40B4-BE49-F238E27FC236}">
                <a16:creationId xmlns:a16="http://schemas.microsoft.com/office/drawing/2014/main" id="{9F83DE50-4CA9-47AE-9119-23BFD97270C0}"/>
              </a:ext>
            </a:extLst>
          </p:cNvPr>
          <p:cNvPicPr>
            <a:picLocks noChangeAspect="1"/>
          </p:cNvPicPr>
          <p:nvPr/>
        </p:nvPicPr>
        <p:blipFill rotWithShape="1">
          <a:blip r:embed="rId4"/>
          <a:srcRect l="1616" r="3812" b="-5"/>
          <a:stretch/>
        </p:blipFill>
        <p:spPr>
          <a:xfrm>
            <a:off x="8128605" y="2486034"/>
            <a:ext cx="2767293" cy="3412571"/>
          </a:xfrm>
          <a:prstGeom prst="rect">
            <a:avLst/>
          </a:prstGeom>
        </p:spPr>
      </p:pic>
      <p:cxnSp>
        <p:nvCxnSpPr>
          <p:cNvPr id="57362" name="Straight Connector 57361">
            <a:extLst>
              <a:ext uri="{FF2B5EF4-FFF2-40B4-BE49-F238E27FC236}">
                <a16:creationId xmlns:a16="http://schemas.microsoft.com/office/drawing/2014/main" id="{14F95C68-AB6E-4C79-8764-E43667ACD6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8605" y="2486034"/>
            <a:ext cx="0" cy="3410712"/>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Picture 7" descr="BELSLogo">
            <a:extLst>
              <a:ext uri="{FF2B5EF4-FFF2-40B4-BE49-F238E27FC236}">
                <a16:creationId xmlns:a16="http://schemas.microsoft.com/office/drawing/2014/main" id="{432CCAC3-A11B-41DF-96DF-049976C54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494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703388" y="274639"/>
            <a:ext cx="8964612" cy="922337"/>
          </a:xfrm>
        </p:spPr>
        <p:txBody>
          <a:bodyPr/>
          <a:lstStyle/>
          <a:p>
            <a:pPr eaLnBrk="1" hangingPunct="1"/>
            <a:r>
              <a:rPr lang="en-GB" dirty="0"/>
              <a:t>5 Steps of Emotion Coaching</a:t>
            </a:r>
          </a:p>
        </p:txBody>
      </p:sp>
      <p:sp>
        <p:nvSpPr>
          <p:cNvPr id="53251" name="Rectangle 3"/>
          <p:cNvSpPr>
            <a:spLocks noGrp="1" noChangeArrowheads="1"/>
          </p:cNvSpPr>
          <p:nvPr>
            <p:ph type="body" idx="4294967295"/>
          </p:nvPr>
        </p:nvSpPr>
        <p:spPr>
          <a:xfrm>
            <a:off x="1631950" y="1268413"/>
            <a:ext cx="9531350" cy="5314948"/>
          </a:xfrm>
          <a:solidFill>
            <a:schemeClr val="accent4">
              <a:lumMod val="20000"/>
              <a:lumOff val="80000"/>
            </a:schemeClr>
          </a:solidFill>
        </p:spPr>
        <p:txBody>
          <a:bodyPr>
            <a:normAutofit/>
          </a:bodyPr>
          <a:lstStyle/>
          <a:p>
            <a:pPr marL="0" indent="0">
              <a:lnSpc>
                <a:spcPct val="90000"/>
              </a:lnSpc>
              <a:buClr>
                <a:schemeClr val="tx1"/>
              </a:buClr>
              <a:buNone/>
            </a:pPr>
            <a:r>
              <a:rPr lang="en-US" sz="2800" dirty="0"/>
              <a:t>Be aware of child’s responses and emotions.</a:t>
            </a:r>
          </a:p>
          <a:p>
            <a:pPr marL="0" indent="0">
              <a:lnSpc>
                <a:spcPct val="90000"/>
              </a:lnSpc>
              <a:buClr>
                <a:schemeClr val="tx1"/>
              </a:buClr>
              <a:buNone/>
            </a:pPr>
            <a:r>
              <a:rPr lang="en-US" sz="2800" dirty="0"/>
              <a:t>Recognise emotional times as opportunities for intimacy and teaching - </a:t>
            </a:r>
            <a:r>
              <a:rPr lang="en-GB" sz="2800" dirty="0"/>
              <a:t>connection before correction.</a:t>
            </a:r>
            <a:endParaRPr lang="en-US" sz="2800" dirty="0"/>
          </a:p>
          <a:p>
            <a:pPr marL="514350" indent="-514350">
              <a:lnSpc>
                <a:spcPct val="90000"/>
              </a:lnSpc>
              <a:buClr>
                <a:schemeClr val="tx1"/>
              </a:buClr>
              <a:buFontTx/>
              <a:buAutoNum type="arabicPeriod"/>
            </a:pPr>
            <a:r>
              <a:rPr lang="en-GB" sz="2800" b="1" dirty="0"/>
              <a:t>Recognise feelings</a:t>
            </a:r>
            <a:endParaRPr lang="en-GB" b="1" dirty="0"/>
          </a:p>
          <a:p>
            <a:pPr marL="514350" indent="-514350">
              <a:lnSpc>
                <a:spcPct val="90000"/>
              </a:lnSpc>
              <a:buClr>
                <a:schemeClr val="tx1"/>
              </a:buClr>
              <a:buFontTx/>
              <a:buAutoNum type="arabicPeriod"/>
            </a:pPr>
            <a:r>
              <a:rPr lang="en-GB" b="1" dirty="0"/>
              <a:t>L</a:t>
            </a:r>
            <a:r>
              <a:rPr lang="en-US" sz="2800" b="1" dirty="0" err="1"/>
              <a:t>isten</a:t>
            </a:r>
            <a:r>
              <a:rPr lang="en-US" sz="2800" b="1" dirty="0"/>
              <a:t> empathetically</a:t>
            </a:r>
          </a:p>
          <a:p>
            <a:pPr marL="514350" indent="-514350">
              <a:lnSpc>
                <a:spcPct val="90000"/>
              </a:lnSpc>
              <a:buClr>
                <a:schemeClr val="tx1"/>
              </a:buClr>
              <a:buFontTx/>
              <a:buAutoNum type="arabicPeriod"/>
            </a:pPr>
            <a:r>
              <a:rPr lang="en-GB" sz="2800" b="1" dirty="0"/>
              <a:t>Validate</a:t>
            </a:r>
            <a:r>
              <a:rPr lang="en-GB" sz="2800" dirty="0"/>
              <a:t> the child’s the feelings.</a:t>
            </a:r>
            <a:endParaRPr lang="en-US" sz="2800" dirty="0"/>
          </a:p>
          <a:p>
            <a:pPr marL="514350" indent="-514350">
              <a:lnSpc>
                <a:spcPct val="90000"/>
              </a:lnSpc>
              <a:buClr>
                <a:schemeClr val="tx1"/>
              </a:buClr>
              <a:buFontTx/>
              <a:buAutoNum type="arabicPeriod"/>
            </a:pPr>
            <a:r>
              <a:rPr lang="en-US" sz="2800" dirty="0"/>
              <a:t>Help child to verbally </a:t>
            </a:r>
            <a:r>
              <a:rPr lang="en-US" sz="2800" b="1" dirty="0"/>
              <a:t>label emotions </a:t>
            </a:r>
            <a:r>
              <a:rPr lang="en-US" sz="2800" dirty="0"/>
              <a:t>– helps sooth the nervous system and recovery rate.</a:t>
            </a:r>
          </a:p>
          <a:p>
            <a:pPr marL="514350" indent="-514350">
              <a:lnSpc>
                <a:spcPct val="90000"/>
              </a:lnSpc>
              <a:buClr>
                <a:schemeClr val="tx1"/>
              </a:buClr>
              <a:buFontTx/>
              <a:buAutoNum type="arabicPeriod"/>
            </a:pPr>
            <a:r>
              <a:rPr lang="en-US" sz="2800" b="1" dirty="0"/>
              <a:t>Set limits </a:t>
            </a:r>
            <a:r>
              <a:rPr lang="en-US" sz="2800" dirty="0"/>
              <a:t>while helping child to problem-solve using active listening and scaffolding.</a:t>
            </a:r>
          </a:p>
          <a:p>
            <a:pPr marL="0" indent="0" algn="ctr">
              <a:lnSpc>
                <a:spcPct val="90000"/>
              </a:lnSpc>
              <a:buNone/>
            </a:pPr>
            <a:r>
              <a:rPr lang="en-US" sz="2800" dirty="0">
                <a:hlinkClick r:id="rId3"/>
              </a:rPr>
              <a:t>http://www.youtube.com/watch?v=bmsDTT3xgjo</a:t>
            </a:r>
            <a:endParaRPr lang="en-US" sz="2800" dirty="0"/>
          </a:p>
          <a:p>
            <a:pPr marL="514350" indent="-514350">
              <a:lnSpc>
                <a:spcPct val="90000"/>
              </a:lnSpc>
            </a:pPr>
            <a:endParaRPr lang="en-GB" sz="2800" dirty="0"/>
          </a:p>
        </p:txBody>
      </p:sp>
      <p:pic>
        <p:nvPicPr>
          <p:cNvPr id="5" name="Picture 7" descr="BELSLogo">
            <a:extLst>
              <a:ext uri="{FF2B5EF4-FFF2-40B4-BE49-F238E27FC236}">
                <a16:creationId xmlns:a16="http://schemas.microsoft.com/office/drawing/2014/main" id="{BB224C78-3FFD-418F-AB8E-E03362247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160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135" name="Rectangle 48134">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3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4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43"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45" name="Rectangle 48144">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8130" name="Title 1"/>
          <p:cNvSpPr>
            <a:spLocks noGrp="1"/>
          </p:cNvSpPr>
          <p:nvPr>
            <p:ph type="title" idx="4294967295"/>
          </p:nvPr>
        </p:nvSpPr>
        <p:spPr>
          <a:xfrm>
            <a:off x="958506" y="1344048"/>
            <a:ext cx="10264697" cy="668446"/>
          </a:xfrm>
        </p:spPr>
        <p:txBody>
          <a:bodyPr vert="horz" lIns="91440" tIns="45720" rIns="91440" bIns="45720" rtlCol="0" anchor="ctr">
            <a:normAutofit fontScale="90000"/>
          </a:bodyPr>
          <a:lstStyle/>
          <a:p>
            <a:r>
              <a:rPr lang="en-US" sz="4000" b="1" kern="1200" dirty="0">
                <a:solidFill>
                  <a:srgbClr val="FFFFFF"/>
                </a:solidFill>
                <a:latin typeface="+mj-lt"/>
                <a:ea typeface="+mj-ea"/>
                <a:cs typeface="+mj-cs"/>
              </a:rPr>
              <a:t>1. </a:t>
            </a:r>
            <a:r>
              <a:rPr lang="en-US" sz="4000" b="1" kern="1200" dirty="0" err="1">
                <a:solidFill>
                  <a:srgbClr val="FFFFFF"/>
                </a:solidFill>
                <a:latin typeface="+mj-lt"/>
                <a:ea typeface="+mj-ea"/>
                <a:cs typeface="+mj-cs"/>
              </a:rPr>
              <a:t>Empathise</a:t>
            </a:r>
            <a:r>
              <a:rPr lang="en-US" sz="4000" b="1" kern="1200" dirty="0">
                <a:solidFill>
                  <a:srgbClr val="FFFFFF"/>
                </a:solidFill>
                <a:latin typeface="+mj-lt"/>
                <a:ea typeface="+mj-ea"/>
                <a:cs typeface="+mj-cs"/>
              </a:rPr>
              <a:t> </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2. </a:t>
            </a:r>
            <a:r>
              <a:rPr lang="en-US" sz="4000" b="1" dirty="0">
                <a:solidFill>
                  <a:srgbClr val="FFFFFF"/>
                </a:solidFill>
              </a:rPr>
              <a:t>V</a:t>
            </a:r>
            <a:r>
              <a:rPr lang="en-US" sz="4000" b="1" kern="1200" dirty="0">
                <a:solidFill>
                  <a:srgbClr val="FFFFFF"/>
                </a:solidFill>
                <a:latin typeface="+mj-lt"/>
                <a:ea typeface="+mj-ea"/>
                <a:cs typeface="+mj-cs"/>
              </a:rPr>
              <a:t>alidate</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3. Label</a:t>
            </a:r>
            <a:br>
              <a:rPr lang="en-US" sz="4000" b="1" kern="1200" dirty="0">
                <a:solidFill>
                  <a:srgbClr val="FFFFFF"/>
                </a:solidFill>
                <a:latin typeface="+mj-lt"/>
                <a:ea typeface="+mj-ea"/>
                <a:cs typeface="+mj-cs"/>
              </a:rPr>
            </a:br>
            <a:endParaRPr lang="en-US" sz="4000" b="1" kern="1200" dirty="0">
              <a:solidFill>
                <a:srgbClr val="FFFFFF"/>
              </a:solidFill>
              <a:latin typeface="+mj-lt"/>
              <a:ea typeface="+mj-ea"/>
              <a:cs typeface="+mj-cs"/>
            </a:endParaRPr>
          </a:p>
        </p:txBody>
      </p:sp>
      <p:sp>
        <p:nvSpPr>
          <p:cNvPr id="47108" name="Content Placeholder 2"/>
          <p:cNvSpPr>
            <a:spLocks noGrp="1"/>
          </p:cNvSpPr>
          <p:nvPr>
            <p:ph idx="4294967295"/>
          </p:nvPr>
        </p:nvSpPr>
        <p:spPr>
          <a:xfrm>
            <a:off x="1367624" y="2490436"/>
            <a:ext cx="9708995" cy="3567173"/>
          </a:xfrm>
        </p:spPr>
        <p:txBody>
          <a:bodyPr vert="horz" lIns="91440" tIns="45720" rIns="91440" bIns="45720" rtlCol="0" anchor="ctr">
            <a:normAutofit/>
          </a:bodyPr>
          <a:lstStyle/>
          <a:p>
            <a:r>
              <a:rPr lang="en-US" sz="2200" dirty="0" err="1"/>
              <a:t>Recognise</a:t>
            </a:r>
            <a:r>
              <a:rPr lang="en-US" sz="2200" dirty="0"/>
              <a:t> all emotions are natural, normal and not a matter of choice. </a:t>
            </a:r>
          </a:p>
          <a:p>
            <a:r>
              <a:rPr lang="en-US" sz="2200" dirty="0"/>
              <a:t>Look for physical and verbal signs of the emotion being felt</a:t>
            </a:r>
          </a:p>
          <a:p>
            <a:r>
              <a:rPr lang="en-US" sz="2200" dirty="0"/>
              <a:t>Use words to reflect back the child’s emotion and help child/young person to label emotion. </a:t>
            </a:r>
          </a:p>
          <a:p>
            <a:r>
              <a:rPr lang="en-US" sz="2200" dirty="0"/>
              <a:t>Affirm and </a:t>
            </a:r>
            <a:r>
              <a:rPr lang="en-US" sz="2200" dirty="0" err="1"/>
              <a:t>empathise</a:t>
            </a:r>
            <a:r>
              <a:rPr lang="en-US" sz="2200" dirty="0"/>
              <a:t>, allowing the child to calm down through co-regulation. </a:t>
            </a:r>
          </a:p>
          <a:p>
            <a:r>
              <a:rPr lang="en-US" sz="2200" dirty="0"/>
              <a:t>Provide a narrative/translation for the emotional experience (creating cognitive links)</a:t>
            </a:r>
          </a:p>
          <a:p>
            <a:r>
              <a:rPr lang="en-US" sz="2200" dirty="0"/>
              <a:t>Avoid asking why they are feeling a certain why as they will often have no idea/not have the words to describe the reason</a:t>
            </a:r>
          </a:p>
        </p:txBody>
      </p:sp>
      <p:pic>
        <p:nvPicPr>
          <p:cNvPr id="5" name="Picture 7" descr="BELSLogo">
            <a:extLst>
              <a:ext uri="{FF2B5EF4-FFF2-40B4-BE49-F238E27FC236}">
                <a16:creationId xmlns:a16="http://schemas.microsoft.com/office/drawing/2014/main" id="{432F19ED-12B3-4F18-A15A-D118299B9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00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135" name="Rectangle 4813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137" name="Group 4813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4813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3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4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8130" name="Title 1"/>
          <p:cNvSpPr>
            <a:spLocks noGrp="1"/>
          </p:cNvSpPr>
          <p:nvPr>
            <p:ph type="title" idx="4294967295"/>
          </p:nvPr>
        </p:nvSpPr>
        <p:spPr>
          <a:xfrm>
            <a:off x="1098468" y="885651"/>
            <a:ext cx="3229803" cy="4624603"/>
          </a:xfrm>
        </p:spPr>
        <p:txBody>
          <a:bodyPr vert="horz" lIns="91440" tIns="45720" rIns="91440" bIns="45720" rtlCol="0" anchor="ctr">
            <a:normAutofit/>
          </a:bodyPr>
          <a:lstStyle/>
          <a:p>
            <a:r>
              <a:rPr lang="en-US" kern="1200">
                <a:solidFill>
                  <a:srgbClr val="FFFFFF"/>
                </a:solidFill>
                <a:latin typeface="+mj-lt"/>
                <a:ea typeface="+mj-ea"/>
                <a:cs typeface="+mj-cs"/>
              </a:rPr>
              <a:t>Empathise, validate and label</a:t>
            </a:r>
            <a:br>
              <a:rPr lang="en-US" b="1" kern="1200">
                <a:solidFill>
                  <a:srgbClr val="FFFFFF"/>
                </a:solidFill>
                <a:latin typeface="+mj-lt"/>
                <a:ea typeface="+mj-ea"/>
                <a:cs typeface="+mj-cs"/>
              </a:rPr>
            </a:br>
            <a:endParaRPr lang="en-US" b="1" kern="1200">
              <a:solidFill>
                <a:srgbClr val="FFFFFF"/>
              </a:solidFill>
              <a:latin typeface="+mj-lt"/>
              <a:ea typeface="+mj-ea"/>
              <a:cs typeface="+mj-cs"/>
            </a:endParaRPr>
          </a:p>
        </p:txBody>
      </p:sp>
      <p:sp>
        <p:nvSpPr>
          <p:cNvPr id="47108" name="Content Placeholder 2"/>
          <p:cNvSpPr>
            <a:spLocks noGrp="1"/>
          </p:cNvSpPr>
          <p:nvPr>
            <p:ph idx="4294967295"/>
          </p:nvPr>
        </p:nvSpPr>
        <p:spPr>
          <a:xfrm>
            <a:off x="4978708" y="885651"/>
            <a:ext cx="6525220" cy="4616849"/>
          </a:xfrm>
        </p:spPr>
        <p:txBody>
          <a:bodyPr vert="horz" lIns="91440" tIns="45720" rIns="91440" bIns="45720" rtlCol="0" anchor="ctr">
            <a:normAutofit/>
          </a:bodyPr>
          <a:lstStyle/>
          <a:p>
            <a:pPr marL="0" indent="0">
              <a:buNone/>
            </a:pPr>
            <a:r>
              <a:rPr lang="en-US" sz="2400" dirty="0"/>
              <a:t>Key phrases: </a:t>
            </a:r>
          </a:p>
          <a:p>
            <a:r>
              <a:rPr lang="en-US" sz="2400" dirty="0"/>
              <a:t>I see/I notice…</a:t>
            </a:r>
          </a:p>
          <a:p>
            <a:r>
              <a:rPr lang="en-US" sz="2400" dirty="0"/>
              <a:t>I hear… </a:t>
            </a:r>
          </a:p>
          <a:p>
            <a:r>
              <a:rPr lang="en-US" sz="2400" dirty="0"/>
              <a:t>Are you feeling…?</a:t>
            </a:r>
          </a:p>
          <a:p>
            <a:r>
              <a:rPr lang="en-US" sz="2400" dirty="0"/>
              <a:t>What else are you feeling?</a:t>
            </a:r>
          </a:p>
          <a:p>
            <a:r>
              <a:rPr lang="en-US" sz="2400" dirty="0"/>
              <a:t>I imagine that feels…</a:t>
            </a:r>
          </a:p>
          <a:p>
            <a:r>
              <a:rPr lang="en-US" sz="2400" dirty="0"/>
              <a:t>Tell me about that.</a:t>
            </a:r>
          </a:p>
          <a:p>
            <a:r>
              <a:rPr lang="en-US" sz="2400" dirty="0"/>
              <a:t>Are you saying….?</a:t>
            </a:r>
          </a:p>
          <a:p>
            <a:r>
              <a:rPr lang="en-US" sz="2400" dirty="0"/>
              <a:t>It sounds to me like you are feeling…Is that right?</a:t>
            </a:r>
          </a:p>
          <a:p>
            <a:r>
              <a:rPr lang="en-US" sz="2400" dirty="0"/>
              <a:t>How does that make you feel?</a:t>
            </a:r>
          </a:p>
        </p:txBody>
      </p:sp>
      <p:pic>
        <p:nvPicPr>
          <p:cNvPr id="5" name="Picture 7" descr="BELSLogo">
            <a:extLst>
              <a:ext uri="{FF2B5EF4-FFF2-40B4-BE49-F238E27FC236}">
                <a16:creationId xmlns:a16="http://schemas.microsoft.com/office/drawing/2014/main" id="{60718EC3-84BA-4C33-AC94-F70463002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11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6310C12C-09ED-4E8A-B194-C6174BBC4576}"/>
              </a:ext>
            </a:extLst>
          </p:cNvPr>
          <p:cNvSpPr>
            <a:spLocks noGrp="1"/>
          </p:cNvSpPr>
          <p:nvPr>
            <p:ph type="title"/>
          </p:nvPr>
        </p:nvSpPr>
        <p:spPr>
          <a:xfrm>
            <a:off x="958506" y="800392"/>
            <a:ext cx="10264697" cy="1212102"/>
          </a:xfrm>
        </p:spPr>
        <p:txBody>
          <a:bodyPr>
            <a:normAutofit/>
          </a:bodyPr>
          <a:lstStyle/>
          <a:p>
            <a:r>
              <a:rPr lang="en-GB" sz="4000">
                <a:solidFill>
                  <a:srgbClr val="FFFFFF"/>
                </a:solidFill>
                <a:latin typeface="Arial" panose="020B0604020202020204" pitchFamily="34" charset="0"/>
                <a:cs typeface="Arial" panose="020B0604020202020204" pitchFamily="34" charset="0"/>
              </a:rPr>
              <a:t>W.I.N.</a:t>
            </a:r>
          </a:p>
        </p:txBody>
      </p:sp>
      <p:sp>
        <p:nvSpPr>
          <p:cNvPr id="2" name="Content Placeholder 1">
            <a:extLst>
              <a:ext uri="{FF2B5EF4-FFF2-40B4-BE49-F238E27FC236}">
                <a16:creationId xmlns:a16="http://schemas.microsoft.com/office/drawing/2014/main" id="{BB09D2C7-EDEF-4353-A430-B35DC997A41A}"/>
              </a:ext>
            </a:extLst>
          </p:cNvPr>
          <p:cNvSpPr>
            <a:spLocks noGrp="1"/>
          </p:cNvSpPr>
          <p:nvPr>
            <p:ph idx="1"/>
          </p:nvPr>
        </p:nvSpPr>
        <p:spPr>
          <a:xfrm>
            <a:off x="1367624" y="2490436"/>
            <a:ext cx="9708995" cy="3567173"/>
          </a:xfrm>
        </p:spPr>
        <p:txBody>
          <a:bodyPr anchor="ctr">
            <a:normAutofit/>
          </a:bodyPr>
          <a:lstStyle/>
          <a:p>
            <a:pPr marL="109728" indent="0">
              <a:buNone/>
            </a:pPr>
            <a:r>
              <a:rPr lang="en-GB" sz="2400">
                <a:latin typeface="Arial" panose="020B0604020202020204" pitchFamily="34" charset="0"/>
                <a:cs typeface="Arial" panose="020B0604020202020204" pitchFamily="34" charset="0"/>
              </a:rPr>
              <a:t>I Wonder…..</a:t>
            </a:r>
          </a:p>
          <a:p>
            <a:pPr marL="109728" indent="0">
              <a:buNone/>
            </a:pPr>
            <a:r>
              <a:rPr lang="en-GB" sz="2400">
                <a:latin typeface="Arial" panose="020B0604020202020204" pitchFamily="34" charset="0"/>
                <a:cs typeface="Arial" panose="020B0604020202020204" pitchFamily="34" charset="0"/>
              </a:rPr>
              <a:t>I Imagine….. </a:t>
            </a:r>
          </a:p>
          <a:p>
            <a:pPr marL="109728" indent="0">
              <a:buNone/>
            </a:pPr>
            <a:r>
              <a:rPr lang="en-GB" sz="2400">
                <a:latin typeface="Arial" panose="020B0604020202020204" pitchFamily="34" charset="0"/>
                <a:cs typeface="Arial" panose="020B0604020202020204" pitchFamily="34" charset="0"/>
              </a:rPr>
              <a:t>I Notice…..</a:t>
            </a:r>
          </a:p>
          <a:p>
            <a:pPr marL="109728" indent="0">
              <a:buNone/>
            </a:pPr>
            <a:r>
              <a:rPr lang="en-GB" sz="2400">
                <a:latin typeface="Arial" panose="020B0604020202020204" pitchFamily="34" charset="0"/>
                <a:cs typeface="Arial" panose="020B0604020202020204" pitchFamily="34" charset="0"/>
              </a:rPr>
              <a:t>‘I wonder if you feel frustrated by this ….’</a:t>
            </a:r>
          </a:p>
          <a:p>
            <a:pPr marL="109728" indent="0">
              <a:buNone/>
            </a:pPr>
            <a:r>
              <a:rPr lang="en-GB" sz="2400">
                <a:latin typeface="Arial" panose="020B0604020202020204" pitchFamily="34" charset="0"/>
                <a:cs typeface="Arial" panose="020B0604020202020204" pitchFamily="34" charset="0"/>
              </a:rPr>
              <a:t>‘I imagine that would make anyone feel upset …’</a:t>
            </a:r>
          </a:p>
          <a:p>
            <a:pPr marL="109728" indent="0">
              <a:buNone/>
            </a:pPr>
            <a:r>
              <a:rPr lang="en-GB" sz="2400">
                <a:latin typeface="Arial" panose="020B0604020202020204" pitchFamily="34" charset="0"/>
                <a:cs typeface="Arial" panose="020B0604020202020204" pitchFamily="34" charset="0"/>
              </a:rPr>
              <a:t>‘I noticed you looked happy about that….’</a:t>
            </a:r>
          </a:p>
        </p:txBody>
      </p:sp>
      <p:pic>
        <p:nvPicPr>
          <p:cNvPr id="5" name="Picture 7" descr="BELSLogo">
            <a:extLst>
              <a:ext uri="{FF2B5EF4-FFF2-40B4-BE49-F238E27FC236}">
                <a16:creationId xmlns:a16="http://schemas.microsoft.com/office/drawing/2014/main" id="{55086EA3-1568-46B6-AB59-7CB72DE97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17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6BD71-221B-49FB-BE50-1C6127D05FBA}"/>
              </a:ext>
            </a:extLst>
          </p:cNvPr>
          <p:cNvSpPr>
            <a:spLocks noGrp="1"/>
          </p:cNvSpPr>
          <p:nvPr>
            <p:ph type="title"/>
          </p:nvPr>
        </p:nvSpPr>
        <p:spPr/>
        <p:txBody>
          <a:bodyPr/>
          <a:lstStyle/>
          <a:p>
            <a:pPr algn="ctr"/>
            <a:r>
              <a:rPr lang="en-GB" b="1" dirty="0"/>
              <a:t>Examples (imagine it was you…)</a:t>
            </a:r>
          </a:p>
        </p:txBody>
      </p:sp>
      <p:sp>
        <p:nvSpPr>
          <p:cNvPr id="3" name="Content Placeholder 2">
            <a:extLst>
              <a:ext uri="{FF2B5EF4-FFF2-40B4-BE49-F238E27FC236}">
                <a16:creationId xmlns:a16="http://schemas.microsoft.com/office/drawing/2014/main" id="{CB82B200-FCDC-423C-B427-EC2713F6C2EA}"/>
              </a:ext>
            </a:extLst>
          </p:cNvPr>
          <p:cNvSpPr>
            <a:spLocks noGrp="1"/>
          </p:cNvSpPr>
          <p:nvPr>
            <p:ph idx="1"/>
          </p:nvPr>
        </p:nvSpPr>
        <p:spPr>
          <a:xfrm>
            <a:off x="647700" y="1562100"/>
            <a:ext cx="10860625" cy="4737100"/>
          </a:xfrm>
        </p:spPr>
        <p:txBody>
          <a:bodyPr>
            <a:normAutofit/>
          </a:bodyPr>
          <a:lstStyle/>
          <a:p>
            <a:r>
              <a:rPr lang="en-GB" i="1" dirty="0"/>
              <a:t>Oh dear. It seems like you’re sad that Mo stuck his tongue out at you. That must hurt your feelings when someone pulls that face at you. It’s not a kind face. It’s OK to feel sad about that. </a:t>
            </a:r>
            <a:endParaRPr lang="en-GB" dirty="0"/>
          </a:p>
          <a:p>
            <a:r>
              <a:rPr lang="en-GB" i="1" dirty="0"/>
              <a:t>	Oh dear. That’s not nice when someone breaks your Lego. That must be really disappointing when you’ve worked hard at something then someone else breaks it. It’s OK to feel cross about that. I would too.</a:t>
            </a:r>
            <a:endParaRPr lang="en-GB" dirty="0"/>
          </a:p>
          <a:p>
            <a:r>
              <a:rPr lang="en-GB" i="1" dirty="0"/>
              <a:t>	</a:t>
            </a:r>
            <a:r>
              <a:rPr lang="en-GB" i="1" dirty="0" err="1"/>
              <a:t>Mmm</a:t>
            </a:r>
            <a:r>
              <a:rPr lang="en-GB" i="1" dirty="0"/>
              <a:t>. I wonder if you’re worried about getting it wrong. It’s normal to feel a bit anxious when you’re learning something new. Learning new things can feel hard sometimes.</a:t>
            </a:r>
          </a:p>
          <a:p>
            <a:r>
              <a:rPr lang="en-US" i="1" dirty="0"/>
              <a:t>‘I can see that you get angry when that happens.  I would feel angry if that happened to me.  It’s normal to feel like that’</a:t>
            </a:r>
          </a:p>
          <a:p>
            <a:endParaRPr lang="en-GB" dirty="0"/>
          </a:p>
        </p:txBody>
      </p:sp>
      <p:pic>
        <p:nvPicPr>
          <p:cNvPr id="5" name="Picture 7" descr="BELSLogo">
            <a:extLst>
              <a:ext uri="{FF2B5EF4-FFF2-40B4-BE49-F238E27FC236}">
                <a16:creationId xmlns:a16="http://schemas.microsoft.com/office/drawing/2014/main" id="{80FA3D29-F0E7-4033-AE8E-4DD430A97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094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712" name="Rectangle 7271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714" name="Group 72713">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271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71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71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718"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719" name="Rectangle 72718">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2706" name="Rectangle 2"/>
          <p:cNvSpPr>
            <a:spLocks noGrp="1" noChangeArrowheads="1"/>
          </p:cNvSpPr>
          <p:nvPr>
            <p:ph type="title"/>
          </p:nvPr>
        </p:nvSpPr>
        <p:spPr>
          <a:xfrm>
            <a:off x="1047280" y="759805"/>
            <a:ext cx="10306520" cy="1325563"/>
          </a:xfrm>
        </p:spPr>
        <p:txBody>
          <a:bodyPr>
            <a:normAutofit/>
          </a:bodyPr>
          <a:lstStyle/>
          <a:p>
            <a:pPr eaLnBrk="1" hangingPunct="1"/>
            <a:r>
              <a:rPr lang="en-AU" sz="4000" dirty="0">
                <a:solidFill>
                  <a:srgbClr val="FFFFFF"/>
                </a:solidFill>
              </a:rPr>
              <a:t>4. Setting Limits (if needed) </a:t>
            </a:r>
            <a:br>
              <a:rPr lang="en-AU" sz="4000" dirty="0">
                <a:solidFill>
                  <a:srgbClr val="FFFFFF"/>
                </a:solidFill>
              </a:rPr>
            </a:br>
            <a:endParaRPr lang="en-AU" sz="4000" dirty="0">
              <a:solidFill>
                <a:srgbClr val="FFFFFF"/>
              </a:solidFill>
            </a:endParaRPr>
          </a:p>
        </p:txBody>
      </p:sp>
      <p:sp>
        <p:nvSpPr>
          <p:cNvPr id="72707" name="Rectangle 3"/>
          <p:cNvSpPr>
            <a:spLocks noGrp="1" noChangeArrowheads="1"/>
          </p:cNvSpPr>
          <p:nvPr>
            <p:ph type="body" idx="1"/>
          </p:nvPr>
        </p:nvSpPr>
        <p:spPr>
          <a:xfrm>
            <a:off x="1424903" y="2494450"/>
            <a:ext cx="7432501" cy="3563159"/>
          </a:xfrm>
        </p:spPr>
        <p:txBody>
          <a:bodyPr>
            <a:normAutofit lnSpcReduction="10000"/>
          </a:bodyPr>
          <a:lstStyle/>
          <a:p>
            <a:r>
              <a:rPr lang="en-GB" sz="2400" dirty="0"/>
              <a:t>First, connect with the child. E.g. eye contact, arms open, sympathetic body language. This will engage the child’s social and emotional brain. Then the teaching and learning can happen. </a:t>
            </a:r>
          </a:p>
          <a:p>
            <a:r>
              <a:rPr lang="en-AU" sz="2400" dirty="0"/>
              <a:t>State the boundary limits of acceptable behaviour</a:t>
            </a:r>
          </a:p>
          <a:p>
            <a:r>
              <a:rPr lang="en-AU" sz="2400" dirty="0"/>
              <a:t>Identify the goal the child was trying to reach with behaviour </a:t>
            </a:r>
          </a:p>
          <a:p>
            <a:pPr eaLnBrk="1" hangingPunct="1"/>
            <a:r>
              <a:rPr lang="en-AU" sz="2400" dirty="0"/>
              <a:t>Make it clear certain behaviours cannot be accepted</a:t>
            </a:r>
          </a:p>
          <a:p>
            <a:pPr eaLnBrk="1" hangingPunct="1"/>
            <a:r>
              <a:rPr lang="en-GB" sz="2400" dirty="0"/>
              <a:t>Try not to shame the child’s behaviour but explain the reason it is not ok e.g. not safe. </a:t>
            </a:r>
          </a:p>
          <a:p>
            <a:pPr eaLnBrk="1" hangingPunct="1"/>
            <a:endParaRPr lang="en-AU" sz="2400" dirty="0"/>
          </a:p>
          <a:p>
            <a:pPr marL="609600" indent="-609600">
              <a:buNone/>
            </a:pPr>
            <a:endParaRPr lang="en-AU" sz="2400" dirty="0"/>
          </a:p>
          <a:p>
            <a:pPr marL="609600" indent="-609600">
              <a:buNone/>
            </a:pPr>
            <a:endParaRPr lang="en-AU" sz="2400" dirty="0"/>
          </a:p>
          <a:p>
            <a:pPr marL="609600" indent="-609600">
              <a:buNone/>
            </a:pPr>
            <a:endParaRPr lang="en-AU" sz="2400" dirty="0"/>
          </a:p>
          <a:p>
            <a:pPr marL="609600" indent="-609600">
              <a:buNone/>
            </a:pPr>
            <a:endParaRPr lang="en-AU" sz="2400" dirty="0"/>
          </a:p>
          <a:p>
            <a:pPr marL="609600" indent="-609600">
              <a:buNone/>
            </a:pPr>
            <a:endParaRPr lang="en-AU" sz="2400" dirty="0"/>
          </a:p>
          <a:p>
            <a:pPr marL="609600" indent="-609600">
              <a:buNone/>
            </a:pPr>
            <a:endParaRPr lang="en-AU" sz="2400" dirty="0"/>
          </a:p>
          <a:p>
            <a:pPr marL="609600" indent="-609600">
              <a:buNone/>
            </a:pPr>
            <a:endParaRPr lang="en-AU" sz="2400" dirty="0"/>
          </a:p>
          <a:p>
            <a:pPr marL="609600" indent="-609600">
              <a:buNone/>
            </a:pPr>
            <a:endParaRPr lang="en-AU" sz="2400" dirty="0"/>
          </a:p>
          <a:p>
            <a:pPr marL="609600" indent="-609600">
              <a:buNone/>
            </a:pPr>
            <a:endParaRPr lang="en-AU" sz="2400" dirty="0"/>
          </a:p>
        </p:txBody>
      </p:sp>
      <p:pic>
        <p:nvPicPr>
          <p:cNvPr id="2" name="Picture 1">
            <a:extLst>
              <a:ext uri="{FF2B5EF4-FFF2-40B4-BE49-F238E27FC236}">
                <a16:creationId xmlns:a16="http://schemas.microsoft.com/office/drawing/2014/main" id="{BEE47D25-8B19-482C-AF45-6B2718432DBC}"/>
              </a:ext>
            </a:extLst>
          </p:cNvPr>
          <p:cNvPicPr>
            <a:picLocks noChangeAspect="1"/>
          </p:cNvPicPr>
          <p:nvPr/>
        </p:nvPicPr>
        <p:blipFill>
          <a:blip r:embed="rId3"/>
          <a:stretch>
            <a:fillRect/>
          </a:stretch>
        </p:blipFill>
        <p:spPr>
          <a:xfrm>
            <a:off x="9561848" y="3556256"/>
            <a:ext cx="1922660" cy="1922660"/>
          </a:xfrm>
          <a:prstGeom prst="rect">
            <a:avLst/>
          </a:prstGeom>
        </p:spPr>
      </p:pic>
      <p:pic>
        <p:nvPicPr>
          <p:cNvPr id="6" name="Picture 7" descr="BELSLogo">
            <a:extLst>
              <a:ext uri="{FF2B5EF4-FFF2-40B4-BE49-F238E27FC236}">
                <a16:creationId xmlns:a16="http://schemas.microsoft.com/office/drawing/2014/main" id="{AE1E8222-710F-44AC-B988-65B1A06D9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688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66D55-A26D-4436-BFFA-E5C2051F43F9}"/>
              </a:ext>
            </a:extLst>
          </p:cNvPr>
          <p:cNvSpPr>
            <a:spLocks noGrp="1"/>
          </p:cNvSpPr>
          <p:nvPr>
            <p:ph type="title"/>
          </p:nvPr>
        </p:nvSpPr>
        <p:spPr>
          <a:xfrm>
            <a:off x="2592925" y="624110"/>
            <a:ext cx="8911687" cy="849090"/>
          </a:xfrm>
        </p:spPr>
        <p:txBody>
          <a:bodyPr/>
          <a:lstStyle/>
          <a:p>
            <a:r>
              <a:rPr lang="en-GB" dirty="0"/>
              <a:t>Examples </a:t>
            </a:r>
          </a:p>
        </p:txBody>
      </p:sp>
      <p:sp>
        <p:nvSpPr>
          <p:cNvPr id="3" name="Content Placeholder 2">
            <a:extLst>
              <a:ext uri="{FF2B5EF4-FFF2-40B4-BE49-F238E27FC236}">
                <a16:creationId xmlns:a16="http://schemas.microsoft.com/office/drawing/2014/main" id="{6AC29EA2-C26B-46A7-8131-69EE88E02BF5}"/>
              </a:ext>
            </a:extLst>
          </p:cNvPr>
          <p:cNvSpPr>
            <a:spLocks noGrp="1"/>
          </p:cNvSpPr>
          <p:nvPr>
            <p:ph idx="1"/>
          </p:nvPr>
        </p:nvSpPr>
        <p:spPr>
          <a:xfrm>
            <a:off x="1577340" y="1473200"/>
            <a:ext cx="9930985" cy="4787900"/>
          </a:xfrm>
        </p:spPr>
        <p:txBody>
          <a:bodyPr>
            <a:normAutofit/>
          </a:bodyPr>
          <a:lstStyle/>
          <a:p>
            <a:r>
              <a:rPr lang="en-GB" i="1" dirty="0"/>
              <a:t>It’s really important in our family that we have kind hands with each other, and with our things. It’s not OK to hit people, or to break or throw things when we are sad.</a:t>
            </a:r>
            <a:endParaRPr lang="en-GB" dirty="0"/>
          </a:p>
          <a:p>
            <a:r>
              <a:rPr lang="en-US" i="1" dirty="0"/>
              <a:t>‘We can’t behave like that even though you are feeling annoyed because it is not safe’</a:t>
            </a:r>
          </a:p>
          <a:p>
            <a:r>
              <a:rPr lang="en-US" i="1" dirty="0"/>
              <a:t>‘You didn’t put the ball away as we agreed.  You’re probably angry that you can’t play with Billy now because you have to stop now’</a:t>
            </a:r>
            <a:endParaRPr lang="en-US" dirty="0"/>
          </a:p>
          <a:p>
            <a:endParaRPr lang="en-GB" dirty="0"/>
          </a:p>
          <a:p>
            <a:pPr marL="0" indent="0">
              <a:buNone/>
            </a:pPr>
            <a:r>
              <a:rPr lang="en-GB" dirty="0"/>
              <a:t>I.e. </a:t>
            </a:r>
            <a:r>
              <a:rPr lang="en-GB" sz="2800" dirty="0">
                <a:solidFill>
                  <a:schemeClr val="tx2">
                    <a:lumMod val="60000"/>
                    <a:lumOff val="40000"/>
                  </a:schemeClr>
                </a:solidFill>
              </a:rPr>
              <a:t>It’s ok to feel…but it is not ok to…</a:t>
            </a:r>
          </a:p>
        </p:txBody>
      </p:sp>
      <p:pic>
        <p:nvPicPr>
          <p:cNvPr id="5" name="Picture 7" descr="BELSLogo">
            <a:extLst>
              <a:ext uri="{FF2B5EF4-FFF2-40B4-BE49-F238E27FC236}">
                <a16:creationId xmlns:a16="http://schemas.microsoft.com/office/drawing/2014/main" id="{EDC240AA-FBB6-4254-BAF5-383CD2CA0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75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58506" y="800392"/>
            <a:ext cx="10264697" cy="1212102"/>
          </a:xfrm>
        </p:spPr>
        <p:txBody>
          <a:bodyPr>
            <a:normAutofit/>
          </a:bodyPr>
          <a:lstStyle/>
          <a:p>
            <a:r>
              <a:rPr lang="en-GB" sz="4000" dirty="0">
                <a:solidFill>
                  <a:srgbClr val="FFFFFF"/>
                </a:solidFill>
              </a:rPr>
              <a:t>5. Problem solving with the child</a:t>
            </a:r>
          </a:p>
        </p:txBody>
      </p:sp>
      <p:sp>
        <p:nvSpPr>
          <p:cNvPr id="3" name="Content Placeholder 2"/>
          <p:cNvSpPr>
            <a:spLocks noGrp="1"/>
          </p:cNvSpPr>
          <p:nvPr>
            <p:ph idx="1"/>
          </p:nvPr>
        </p:nvSpPr>
        <p:spPr>
          <a:xfrm>
            <a:off x="1316765" y="2897242"/>
            <a:ext cx="10632348" cy="3567173"/>
          </a:xfrm>
        </p:spPr>
        <p:txBody>
          <a:bodyPr anchor="ctr">
            <a:normAutofit fontScale="92500" lnSpcReduction="10000"/>
          </a:bodyPr>
          <a:lstStyle/>
          <a:p>
            <a:pPr marL="0" indent="0">
              <a:buNone/>
            </a:pPr>
            <a:r>
              <a:rPr lang="en-US" dirty="0"/>
              <a:t>When the child is </a:t>
            </a:r>
            <a:r>
              <a:rPr lang="en-US" b="1" dirty="0"/>
              <a:t>calm</a:t>
            </a:r>
            <a:r>
              <a:rPr lang="en-US" dirty="0"/>
              <a:t> and in a relaxed, rational state:</a:t>
            </a:r>
          </a:p>
          <a:p>
            <a:pPr lvl="1"/>
            <a:r>
              <a:rPr lang="en-US" b="1" dirty="0"/>
              <a:t>Explore</a:t>
            </a:r>
            <a:r>
              <a:rPr lang="en-US" dirty="0"/>
              <a:t> the feelings that are behind the </a:t>
            </a:r>
            <a:r>
              <a:rPr lang="en-US" dirty="0" err="1"/>
              <a:t>behaviour</a:t>
            </a:r>
            <a:r>
              <a:rPr lang="en-US" dirty="0"/>
              <a:t>/problem/incident. </a:t>
            </a:r>
            <a:r>
              <a:rPr lang="en-GB" dirty="0"/>
              <a:t>Remember that all feelings are acceptable. We manage our feelings by making choices about how we respond. </a:t>
            </a:r>
          </a:p>
          <a:p>
            <a:pPr lvl="1"/>
            <a:r>
              <a:rPr lang="en-GB" b="1" dirty="0"/>
              <a:t>Scaffold</a:t>
            </a:r>
            <a:r>
              <a:rPr lang="en-GB" dirty="0"/>
              <a:t> alternative ideas and actions that could lead to more appropriate and productive outcomes. Trust the child to come up with ideas. Don’t jump in with solutions.</a:t>
            </a:r>
          </a:p>
          <a:p>
            <a:pPr lvl="1"/>
            <a:r>
              <a:rPr lang="en-GB" b="1" dirty="0"/>
              <a:t>Empower</a:t>
            </a:r>
            <a:r>
              <a:rPr lang="en-GB" dirty="0"/>
              <a:t> the child to believe s/he can overcome difficulties and manage their own feelings/behaviour</a:t>
            </a:r>
          </a:p>
          <a:p>
            <a:pPr lvl="1"/>
            <a:r>
              <a:rPr lang="en-GB" dirty="0"/>
              <a:t>If your child comes up with an unworkable solution, it is ok to go forward with it as long as it is harmless </a:t>
            </a:r>
          </a:p>
          <a:p>
            <a:endParaRPr lang="en-GB" b="1" dirty="0"/>
          </a:p>
          <a:p>
            <a:endParaRPr lang="en-GB" b="1" dirty="0"/>
          </a:p>
        </p:txBody>
      </p:sp>
      <p:pic>
        <p:nvPicPr>
          <p:cNvPr id="5" name="Picture 7" descr="BELSLogo">
            <a:extLst>
              <a:ext uri="{FF2B5EF4-FFF2-40B4-BE49-F238E27FC236}">
                <a16:creationId xmlns:a16="http://schemas.microsoft.com/office/drawing/2014/main" id="{AC92B3EE-185B-4BFF-95B5-C7A57A93D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719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Shape, arrow&#10;&#10;Description automatically generated">
            <a:extLst>
              <a:ext uri="{FF2B5EF4-FFF2-40B4-BE49-F238E27FC236}">
                <a16:creationId xmlns:a16="http://schemas.microsoft.com/office/drawing/2014/main" id="{135373BA-E895-D3BE-4F4B-9FCE947CAA82}"/>
              </a:ext>
            </a:extLst>
          </p:cNvPr>
          <p:cNvPicPr>
            <a:picLocks noGrp="1" noChangeAspect="1"/>
          </p:cNvPicPr>
          <p:nvPr>
            <p:ph idx="1"/>
          </p:nvPr>
        </p:nvPicPr>
        <p:blipFill rotWithShape="1">
          <a:blip r:embed="rId3">
            <a:alphaModFix amt="71000"/>
          </a:blip>
          <a:srcRect t="9202" b="2144"/>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A3950F-186B-5206-4F64-09143C63F462}"/>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Aims of the session</a:t>
            </a:r>
          </a:p>
        </p:txBody>
      </p:sp>
      <p:sp>
        <p:nvSpPr>
          <p:cNvPr id="6" name="TextBox 5">
            <a:extLst>
              <a:ext uri="{FF2B5EF4-FFF2-40B4-BE49-F238E27FC236}">
                <a16:creationId xmlns:a16="http://schemas.microsoft.com/office/drawing/2014/main" id="{7803A9B5-DF62-263F-8B22-25ECCA5C60ED}"/>
              </a:ext>
            </a:extLst>
          </p:cNvPr>
          <p:cNvSpPr txBox="1"/>
          <p:nvPr/>
        </p:nvSpPr>
        <p:spPr>
          <a:xfrm>
            <a:off x="7531610" y="2265037"/>
            <a:ext cx="4417503" cy="3911926"/>
          </a:xfrm>
          <a:prstGeom prst="rect">
            <a:avLst/>
          </a:prstGeom>
        </p:spPr>
        <p:txBody>
          <a:bodyPr vert="horz" lIns="91440" tIns="45720" rIns="91440" bIns="45720" rtlCol="0">
            <a:normAutofit fontScale="85000" lnSpcReduction="10000"/>
          </a:bodyPr>
          <a:lstStyle/>
          <a:p>
            <a:pPr marL="285750" indent="-228600">
              <a:lnSpc>
                <a:spcPct val="160000"/>
              </a:lnSpc>
              <a:spcAft>
                <a:spcPts val="600"/>
              </a:spcAft>
              <a:buFont typeface="Arial" panose="020B0604020202020204" pitchFamily="34" charset="0"/>
              <a:buChar char="•"/>
            </a:pPr>
            <a:r>
              <a:rPr lang="en-US" sz="2400" dirty="0"/>
              <a:t>To consider children’s </a:t>
            </a:r>
            <a:r>
              <a:rPr lang="en-US" sz="2400" b="1" dirty="0">
                <a:solidFill>
                  <a:schemeClr val="accent6">
                    <a:lumMod val="75000"/>
                  </a:schemeClr>
                </a:solidFill>
              </a:rPr>
              <a:t>emotional development </a:t>
            </a:r>
            <a:r>
              <a:rPr lang="en-US" sz="2400" dirty="0"/>
              <a:t>and needs</a:t>
            </a:r>
          </a:p>
          <a:p>
            <a:pPr marL="285750" indent="-228600">
              <a:lnSpc>
                <a:spcPct val="160000"/>
              </a:lnSpc>
              <a:spcAft>
                <a:spcPts val="600"/>
              </a:spcAft>
              <a:buFont typeface="Arial" panose="020B0604020202020204" pitchFamily="34" charset="0"/>
              <a:buChar char="•"/>
            </a:pPr>
            <a:r>
              <a:rPr lang="en-US" sz="2400" dirty="0"/>
              <a:t>To understand and learn the </a:t>
            </a:r>
            <a:r>
              <a:rPr lang="en-US" sz="2400" b="1" dirty="0">
                <a:solidFill>
                  <a:schemeClr val="accent6">
                    <a:lumMod val="75000"/>
                  </a:schemeClr>
                </a:solidFill>
              </a:rPr>
              <a:t>steps</a:t>
            </a:r>
            <a:r>
              <a:rPr lang="en-US" sz="2400" dirty="0"/>
              <a:t> of using an emotion coaching approach</a:t>
            </a:r>
          </a:p>
          <a:p>
            <a:pPr marL="285750" indent="-228600">
              <a:lnSpc>
                <a:spcPct val="160000"/>
              </a:lnSpc>
              <a:spcAft>
                <a:spcPts val="600"/>
              </a:spcAft>
              <a:buFont typeface="Arial" panose="020B0604020202020204" pitchFamily="34" charset="0"/>
              <a:buChar char="•"/>
            </a:pPr>
            <a:r>
              <a:rPr lang="en-US" sz="2400" dirty="0"/>
              <a:t>To promote a </a:t>
            </a:r>
            <a:r>
              <a:rPr lang="en-US" sz="2400" b="1" dirty="0">
                <a:solidFill>
                  <a:schemeClr val="accent6">
                    <a:lumMod val="75000"/>
                  </a:schemeClr>
                </a:solidFill>
              </a:rPr>
              <a:t>consistent approach </a:t>
            </a:r>
            <a:r>
              <a:rPr lang="en-US" sz="2400" dirty="0"/>
              <a:t>to support children’s emotional development across home and school. </a:t>
            </a:r>
          </a:p>
        </p:txBody>
      </p:sp>
      <p:pic>
        <p:nvPicPr>
          <p:cNvPr id="5" name="Picture 7" descr="BELSLogo">
            <a:extLst>
              <a:ext uri="{FF2B5EF4-FFF2-40B4-BE49-F238E27FC236}">
                <a16:creationId xmlns:a16="http://schemas.microsoft.com/office/drawing/2014/main" id="{6A421302-8287-61D6-AEF0-8EB222EE4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673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GB" sz="6000">
                <a:solidFill>
                  <a:schemeClr val="bg1"/>
                </a:solidFill>
              </a:rPr>
              <a:t>Problem solving with the child</a:t>
            </a:r>
          </a:p>
        </p:txBody>
      </p:sp>
      <p:pic>
        <p:nvPicPr>
          <p:cNvPr id="5" name="Picture 7" descr="BELSLogo">
            <a:extLst>
              <a:ext uri="{FF2B5EF4-FFF2-40B4-BE49-F238E27FC236}">
                <a16:creationId xmlns:a16="http://schemas.microsoft.com/office/drawing/2014/main" id="{6B51E8C8-B432-4D6D-8403-533768EFC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ontent Placeholder 2">
            <a:extLst>
              <a:ext uri="{FF2B5EF4-FFF2-40B4-BE49-F238E27FC236}">
                <a16:creationId xmlns:a16="http://schemas.microsoft.com/office/drawing/2014/main" id="{AD2A8A7B-515F-B5A4-A294-0C025960F1C4}"/>
              </a:ext>
            </a:extLst>
          </p:cNvPr>
          <p:cNvGraphicFramePr>
            <a:graphicFrameLocks noGrp="1"/>
          </p:cNvGraphicFramePr>
          <p:nvPr>
            <p:ph idx="1"/>
            <p:extLst>
              <p:ext uri="{D42A27DB-BD31-4B8C-83A1-F6EECF244321}">
                <p14:modId xmlns:p14="http://schemas.microsoft.com/office/powerpoint/2010/main" val="30665980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364719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551BB-8468-422D-8AF0-D94D9D44DF32}"/>
              </a:ext>
            </a:extLst>
          </p:cNvPr>
          <p:cNvSpPr>
            <a:spLocks noGrp="1"/>
          </p:cNvSpPr>
          <p:nvPr>
            <p:ph type="title"/>
          </p:nvPr>
        </p:nvSpPr>
        <p:spPr/>
        <p:txBody>
          <a:bodyPr/>
          <a:lstStyle/>
          <a:p>
            <a:r>
              <a:rPr lang="en-GB" dirty="0"/>
              <a:t>Examples </a:t>
            </a:r>
          </a:p>
        </p:txBody>
      </p:sp>
      <p:sp>
        <p:nvSpPr>
          <p:cNvPr id="3" name="Content Placeholder 2">
            <a:extLst>
              <a:ext uri="{FF2B5EF4-FFF2-40B4-BE49-F238E27FC236}">
                <a16:creationId xmlns:a16="http://schemas.microsoft.com/office/drawing/2014/main" id="{104FD0D4-A1C8-426E-AFB5-73E6B3C7E1D5}"/>
              </a:ext>
            </a:extLst>
          </p:cNvPr>
          <p:cNvSpPr>
            <a:spLocks noGrp="1"/>
          </p:cNvSpPr>
          <p:nvPr>
            <p:ph idx="1"/>
          </p:nvPr>
        </p:nvSpPr>
        <p:spPr>
          <a:xfrm>
            <a:off x="989012" y="1358900"/>
            <a:ext cx="10515600" cy="5118100"/>
          </a:xfrm>
        </p:spPr>
        <p:txBody>
          <a:bodyPr>
            <a:normAutofit lnSpcReduction="10000"/>
          </a:bodyPr>
          <a:lstStyle/>
          <a:p>
            <a:pPr marL="109728" indent="0">
              <a:buNone/>
            </a:pPr>
            <a:endParaRPr lang="en-GB" dirty="0"/>
          </a:p>
          <a:p>
            <a:r>
              <a:rPr lang="en-GB" i="1" dirty="0"/>
              <a:t>If someone pulls a mean face to you/ breaks your Lego in the future, what could you do?</a:t>
            </a:r>
          </a:p>
          <a:p>
            <a:r>
              <a:rPr lang="en-GB" i="1" dirty="0"/>
              <a:t>If you’re stuck with your work, or you don’t feel like writing, what could you do?</a:t>
            </a:r>
          </a:p>
          <a:p>
            <a:r>
              <a:rPr lang="en-GB" i="1" dirty="0"/>
              <a:t>That’s a sensible idea. That way, you can share how you feel and everyone will be safe. And you won’t get into trouble! It’s OK for an adult to help us when we feel sad/ when we get stuck.</a:t>
            </a:r>
            <a:endParaRPr lang="en-GB" dirty="0"/>
          </a:p>
          <a:p>
            <a:r>
              <a:rPr lang="en-US" i="1" dirty="0"/>
              <a:t>‘This is not a safe place to be angry.  Let’s go to a safe place and then we can talk’</a:t>
            </a:r>
          </a:p>
          <a:p>
            <a:r>
              <a:rPr lang="en-US" i="1" dirty="0"/>
              <a:t>‘Next time you’re feeling like this, what could you do? How do you think you will react next time or if this happens again’</a:t>
            </a:r>
            <a:endParaRPr lang="en-GB" dirty="0"/>
          </a:p>
          <a:p>
            <a:endParaRPr lang="en-GB" dirty="0"/>
          </a:p>
        </p:txBody>
      </p:sp>
      <p:pic>
        <p:nvPicPr>
          <p:cNvPr id="5" name="Picture 7" descr="BELSLogo">
            <a:extLst>
              <a:ext uri="{FF2B5EF4-FFF2-40B4-BE49-F238E27FC236}">
                <a16:creationId xmlns:a16="http://schemas.microsoft.com/office/drawing/2014/main" id="{C42EE55E-564D-4AE8-A8C0-E99488B8B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145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6CB0-B86D-47BA-B8E7-178433E77165}"/>
              </a:ext>
            </a:extLst>
          </p:cNvPr>
          <p:cNvSpPr>
            <a:spLocks noGrp="1"/>
          </p:cNvSpPr>
          <p:nvPr>
            <p:ph type="title"/>
          </p:nvPr>
        </p:nvSpPr>
        <p:spPr>
          <a:xfrm>
            <a:off x="1556656" y="562111"/>
            <a:ext cx="8911687" cy="1280890"/>
          </a:xfrm>
        </p:spPr>
        <p:txBody>
          <a:bodyPr/>
          <a:lstStyle/>
          <a:p>
            <a:r>
              <a:rPr lang="en-GB" dirty="0"/>
              <a:t>Resources </a:t>
            </a:r>
          </a:p>
        </p:txBody>
      </p:sp>
      <p:pic>
        <p:nvPicPr>
          <p:cNvPr id="5" name="Picture 3">
            <a:extLst>
              <a:ext uri="{FF2B5EF4-FFF2-40B4-BE49-F238E27FC236}">
                <a16:creationId xmlns:a16="http://schemas.microsoft.com/office/drawing/2014/main" id="{B961D243-E37C-4B34-BEB6-C224D7278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38" y="1489301"/>
            <a:ext cx="27432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DFA62231-5417-41EE-8B50-6E981B1A50A5}"/>
              </a:ext>
            </a:extLst>
          </p:cNvPr>
          <p:cNvPicPr>
            <a:picLocks noChangeAspect="1"/>
          </p:cNvPicPr>
          <p:nvPr/>
        </p:nvPicPr>
        <p:blipFill>
          <a:blip r:embed="rId4"/>
          <a:stretch>
            <a:fillRect/>
          </a:stretch>
        </p:blipFill>
        <p:spPr>
          <a:xfrm>
            <a:off x="749838" y="4070489"/>
            <a:ext cx="2572735" cy="2603218"/>
          </a:xfrm>
          <a:prstGeom prst="rect">
            <a:avLst/>
          </a:prstGeom>
        </p:spPr>
      </p:pic>
      <p:pic>
        <p:nvPicPr>
          <p:cNvPr id="7" name="Picture 6">
            <a:extLst>
              <a:ext uri="{FF2B5EF4-FFF2-40B4-BE49-F238E27FC236}">
                <a16:creationId xmlns:a16="http://schemas.microsoft.com/office/drawing/2014/main" id="{3D20DA57-5939-4DAE-8310-1F7D78D94CA5}"/>
              </a:ext>
            </a:extLst>
          </p:cNvPr>
          <p:cNvPicPr>
            <a:picLocks noChangeAspect="1"/>
          </p:cNvPicPr>
          <p:nvPr/>
        </p:nvPicPr>
        <p:blipFill>
          <a:blip r:embed="rId5"/>
          <a:stretch>
            <a:fillRect/>
          </a:stretch>
        </p:blipFill>
        <p:spPr>
          <a:xfrm>
            <a:off x="4421447" y="1202556"/>
            <a:ext cx="1633870" cy="2133785"/>
          </a:xfrm>
          <a:prstGeom prst="rect">
            <a:avLst/>
          </a:prstGeom>
        </p:spPr>
      </p:pic>
      <p:pic>
        <p:nvPicPr>
          <p:cNvPr id="8" name="Picture 4">
            <a:extLst>
              <a:ext uri="{FF2B5EF4-FFF2-40B4-BE49-F238E27FC236}">
                <a16:creationId xmlns:a16="http://schemas.microsoft.com/office/drawing/2014/main" id="{8FF24FDE-42F6-4E3B-A169-3364FA4EBF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3218" y="4070489"/>
            <a:ext cx="2299606" cy="229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C0BE9CE2-799B-4471-94A5-1BF91A41BE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428624"/>
            <a:ext cx="2143125"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a:extLst>
              <a:ext uri="{FF2B5EF4-FFF2-40B4-BE49-F238E27FC236}">
                <a16:creationId xmlns:a16="http://schemas.microsoft.com/office/drawing/2014/main" id="{4330C019-6231-4538-87EE-893D6721C0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88979" y="3773344"/>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See the source image">
            <a:extLst>
              <a:ext uri="{FF2B5EF4-FFF2-40B4-BE49-F238E27FC236}">
                <a16:creationId xmlns:a16="http://schemas.microsoft.com/office/drawing/2014/main" id="{0CEB89F4-1F98-4582-B94A-7B207A448A2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8924925" y="709612"/>
            <a:ext cx="2857500" cy="2466975"/>
          </a:xfrm>
          <a:prstGeom prst="rect">
            <a:avLst/>
          </a:prstGeom>
          <a:noFill/>
          <a:ln>
            <a:noFill/>
          </a:ln>
        </p:spPr>
      </p:pic>
      <p:pic>
        <p:nvPicPr>
          <p:cNvPr id="16" name="Picture 15">
            <a:extLst>
              <a:ext uri="{FF2B5EF4-FFF2-40B4-BE49-F238E27FC236}">
                <a16:creationId xmlns:a16="http://schemas.microsoft.com/office/drawing/2014/main" id="{88312778-945A-4D75-BAE5-1A06659C5DBA}"/>
              </a:ext>
            </a:extLst>
          </p:cNvPr>
          <p:cNvPicPr>
            <a:picLocks noChangeAspect="1"/>
          </p:cNvPicPr>
          <p:nvPr/>
        </p:nvPicPr>
        <p:blipFill>
          <a:blip r:embed="rId10"/>
          <a:stretch>
            <a:fillRect/>
          </a:stretch>
        </p:blipFill>
        <p:spPr>
          <a:xfrm>
            <a:off x="3730929" y="4181622"/>
            <a:ext cx="2142857" cy="2380952"/>
          </a:xfrm>
          <a:prstGeom prst="rect">
            <a:avLst/>
          </a:prstGeom>
        </p:spPr>
      </p:pic>
      <p:pic>
        <p:nvPicPr>
          <p:cNvPr id="11" name="Picture 7" descr="BELSLogo">
            <a:extLst>
              <a:ext uri="{FF2B5EF4-FFF2-40B4-BE49-F238E27FC236}">
                <a16:creationId xmlns:a16="http://schemas.microsoft.com/office/drawing/2014/main" id="{521159AC-153F-4D73-A6F2-A99E622AF5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99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GB" dirty="0"/>
              <a:t>Vary with the child</a:t>
            </a:r>
          </a:p>
          <a:p>
            <a:r>
              <a:rPr lang="en-GB" dirty="0"/>
              <a:t>Could include: </a:t>
            </a:r>
          </a:p>
          <a:p>
            <a:pPr>
              <a:buFontTx/>
              <a:buChar char="-"/>
            </a:pPr>
            <a:r>
              <a:rPr lang="en-GB" dirty="0"/>
              <a:t>colouring</a:t>
            </a:r>
          </a:p>
          <a:p>
            <a:pPr>
              <a:buFontTx/>
              <a:buChar char="-"/>
            </a:pPr>
            <a:r>
              <a:rPr lang="en-GB" dirty="0"/>
              <a:t>sensory play </a:t>
            </a:r>
          </a:p>
          <a:p>
            <a:pPr>
              <a:buFontTx/>
              <a:buChar char="-"/>
            </a:pPr>
            <a:r>
              <a:rPr lang="en-GB" dirty="0"/>
              <a:t>music </a:t>
            </a:r>
          </a:p>
          <a:p>
            <a:pPr>
              <a:buFontTx/>
              <a:buChar char="-"/>
            </a:pPr>
            <a:r>
              <a:rPr lang="en-GB" dirty="0"/>
              <a:t>dance </a:t>
            </a:r>
          </a:p>
          <a:p>
            <a:pPr>
              <a:buFontTx/>
              <a:buChar char="-"/>
            </a:pPr>
            <a:r>
              <a:rPr lang="en-GB" dirty="0"/>
              <a:t>time out area (tent, book corner) </a:t>
            </a:r>
          </a:p>
          <a:p>
            <a:pPr>
              <a:buFontTx/>
              <a:buChar char="-"/>
            </a:pPr>
            <a:r>
              <a:rPr lang="en-GB" dirty="0"/>
              <a:t>breathing techniques </a:t>
            </a:r>
          </a:p>
          <a:p>
            <a:pPr>
              <a:buFontTx/>
              <a:buChar char="-"/>
            </a:pPr>
            <a:r>
              <a:rPr lang="en-GB" dirty="0"/>
              <a:t>stress ball </a:t>
            </a:r>
          </a:p>
        </p:txBody>
      </p:sp>
      <p:sp>
        <p:nvSpPr>
          <p:cNvPr id="3" name="Title 2"/>
          <p:cNvSpPr>
            <a:spLocks noGrp="1"/>
          </p:cNvSpPr>
          <p:nvPr>
            <p:ph type="title"/>
          </p:nvPr>
        </p:nvSpPr>
        <p:spPr/>
        <p:txBody>
          <a:bodyPr/>
          <a:lstStyle/>
          <a:p>
            <a:r>
              <a:rPr lang="en-GB" dirty="0"/>
              <a:t>Calming activities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747" y="2211770"/>
            <a:ext cx="1828800"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0440" y="1704591"/>
            <a:ext cx="1710663" cy="228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168" y="404665"/>
            <a:ext cx="2494418" cy="171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6953" y="4907345"/>
            <a:ext cx="2888298" cy="180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0336" y="5412055"/>
            <a:ext cx="1389628"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Anger Management: Letting it out S-L-O-W-L-Y Great Visual for kids">
            <a:extLst>
              <a:ext uri="{FF2B5EF4-FFF2-40B4-BE49-F238E27FC236}">
                <a16:creationId xmlns:a16="http://schemas.microsoft.com/office/drawing/2014/main" id="{4D43CD7B-5CA0-475D-AFEC-17A27206BC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767191" y="2236942"/>
            <a:ext cx="1983922" cy="2645229"/>
          </a:xfrm>
          <a:prstGeom prst="rect">
            <a:avLst/>
          </a:prstGeom>
        </p:spPr>
      </p:pic>
      <p:pic>
        <p:nvPicPr>
          <p:cNvPr id="10" name="Picture 7" descr="BELSLogo">
            <a:extLst>
              <a:ext uri="{FF2B5EF4-FFF2-40B4-BE49-F238E27FC236}">
                <a16:creationId xmlns:a16="http://schemas.microsoft.com/office/drawing/2014/main" id="{1F142206-1321-4E91-A06C-D46A64D20C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679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77" name="Rectangle 88076">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066" name="Title 1"/>
          <p:cNvSpPr>
            <a:spLocks noGrp="1"/>
          </p:cNvSpPr>
          <p:nvPr>
            <p:ph type="title"/>
          </p:nvPr>
        </p:nvSpPr>
        <p:spPr>
          <a:xfrm>
            <a:off x="524741" y="620392"/>
            <a:ext cx="3808268" cy="5504688"/>
          </a:xfrm>
        </p:spPr>
        <p:txBody>
          <a:bodyPr>
            <a:normAutofit/>
          </a:bodyPr>
          <a:lstStyle/>
          <a:p>
            <a:r>
              <a:rPr lang="en-GB" sz="6000">
                <a:solidFill>
                  <a:schemeClr val="bg1"/>
                </a:solidFill>
              </a:rPr>
              <a:t>Scenario</a:t>
            </a:r>
            <a:br>
              <a:rPr lang="en-GB" sz="6000">
                <a:solidFill>
                  <a:schemeClr val="bg1"/>
                </a:solidFill>
              </a:rPr>
            </a:br>
            <a:br>
              <a:rPr lang="en-GB" sz="6000">
                <a:solidFill>
                  <a:schemeClr val="bg1"/>
                </a:solidFill>
              </a:rPr>
            </a:br>
            <a:endParaRPr lang="en-GB" sz="6000" b="1">
              <a:solidFill>
                <a:schemeClr val="bg1"/>
              </a:solidFill>
            </a:endParaRPr>
          </a:p>
        </p:txBody>
      </p:sp>
      <p:sp>
        <p:nvSpPr>
          <p:cNvPr id="88069" name="AutoShape 2" descr="data:image/jpeg;base64,/9j/4AAQSkZJRgABAQAAAQABAAD/2wCEAAkGBhQSERUUExQUFRUVFxcVGBcYGBQYFhcWFRQVFBUYFRgYHCYeGBojGRUUHy8gIycpLCwsFR4xNTAqNSYrLCkBCQoKDgwOGg8PGikkHiApKSksLCwsLCwpKSksKSkpKSksLCkpLCwtLCkpLCkpLCkpKSwpKSwsLCkpLCksKSwpKf/AABEIALQBEAMBIgACEQEDEQH/xAAbAAACAgMBAAAAAAAAAAAAAAAFBgMEAAIHAf/EAEAQAAECBAMFBQUGBgEEAwAAAAECEQADBCEFEjEGQVFhcRMiMoGRQqGxwdEUI1Jy4fAHFVNigpIzJENjohZz8f/EABoBAAMBAQEBAAAAAAAAAAAAAAIDBAEFAAb/xAAoEQACAgICAQQCAgMBAAAAAAAAAQIRAyESMUEEEyJRMmFScSNCgRT/2gAMAwEAAhEDEQA/AOe/bFcInRUFrmKs+dujJS3YcY56t9napRLSqmNE1J3QZl4EMo4mBNdT9nMynfpGUapo2Faob40rtqClOVNy2vCBFdXXIB0gapZMPhivsiy561EnmzyS5LxEpXHjGoEeG0UUR8jduUeG1o1C49EECSIUb3izT1Ckix+kVBG4UoaQMkmthqTTtBajxMK1seO6CQfjCzmY3GsE6XEilLa898SZPTxfRfi9bkSphBSYjUmKP8xVFuRUhQuLwPspDH6qb0YJd4ecB8AhTk4etWiTDnhFEpKA4aE5KQWKUm9lXHfCYDYHiKpb5YY8Sw5SwwgbR7OLS/OPclQ1K5klJtHMUsg6CK+MbWLAMtHjLB3DJH1ihi2HTZOaZ7I1vq9gOpgVKlTJhIS13K1NqohyLA8vSKMcIvZNmm18fJQl0yMxclSncte51Z9TF2QUqUwSAwIuLjrFv+ULkpzKQXI8R103DdFFNMXJG+DyTSF44Ps0raUq0UC26BE1BSWLjlxghOoVp7ySSdYr/a8wOcPz3jrG43rQrJHe9FYi3GPE2D6/GMli9vKPUqb5+cPJmSyZt3BgtJVmD+6Ak2W1937eLmHVDG+hgJxtWHCVOgmEx7ljcJjIUPIssalETNGFMeMKVSwNyBENNUI7RIKrFQDjQORAufNKi6t+7cIiJ8oYsasH35dHXpklpkvgDryZoB7VYd2ksrT4kuRzA1gzTzXkyidFyxlP9yUix63jKWkJpkBW8qfoXaFPTGraOSlRMY8W8YouynrRudx0MVIpi7RFJUzVo9AEelBjwJgjDI9jExsmPHjHjbP1/WPU9Y2ezAeceNRiVuzgtG6lAaRhlvw3EtE5pXFoFoNEEmY9otyipDEiz9LxWEkpvwvDFOxUrAeSHysl9L6lt5hMm1pD4RtOzo+zyELp5a2HeSD8oIGYlPCEXAKyainCUgsFFolnqqVbjEEofJnRjdIb110sbxEf8wlneIUP5PUK1LRLL2YX7S4zggj3bqvSUy0JILEzTzYMnycv5Qe2a2aTJoZc1aR2k4Zr7kk28zrCRV4WZlfKpyokKVLT5Fir3KjrW2OKyZaEy3IawCQCABZI6Wi/GlGJz5XLIK+3FUOylpGjacG0+MJdPIeL2M4z9oW3spLCPKSTbprEuV29HQwwpG0mnEL2KYeJM8EhpcyxO4XvDlSSTE2O4CmdTKS3eAzJ/MN3nAYpcWbngpx/o5pitEZMw8HtaIpqdGGvvB3dYYKOR9pkFB/5ZTu+pSND5G3lAGbKKXSbFJ/fvjpRlejkZIVtESbWOh0jWQWLWsfcY2WnMH3g/tusRhfeB3KgxIxUM7OnmNecWTLgHRVRQoHgWPMb/P6QzISCARcG4PKJci4srxtSRV7KPTLi6JUamVA2FxEF/WPIyMiwhs6tstUoqKFCTqgZT/aRofS8FcLnvJKV3VLUx4tm7phC/hxi3Zz1SlHuzR/7p09bw7LTkqD+GYByYoc/OJ5R2Vwdo57t1esUAGYD5wv5YPbaI/6jP+IP6FoAiHw6Jsn5MyPHj0Jj1oIA8ePYyPQeZjx49u7Rtl5ebx4lmuPOJM76n0jxqJaZLKH1gtKkvutFKhSDuhkoZSbBr74XJj8cbZCjBSRuvBWgwxOXLMUrKC4SGDvqCWeLstFonwymM1ZQgFSnAAGsJlsrXx2WUYghCQEIYCwDbo0RisyYrLLlqUeABJhuodg0gPUK/wAEke9X0gmsyJEsolgSwxFtT1OpMYsSW2L92T0hL/lVaoeBKOAUtAUfKKs3Aa3NlKFvyYj10i3iaSlQmS1klPGGukxxM2l7U2yA57l0lLObXuPjBRjFmzlJHP8ABNjqlOKhcxCgUSJk1OhBIT2YS/HMdIqbcBQymbNHbBRSqXmFt4ZIDDUb4ftndqc8qpnqGisiAeAGY/EPzEc42+x37bUBRDy0EMh8pdmJBv4gzxsqa7Mx8ovQCp1Mq4v9YO4cnxHmPdAOpqApfcRlA0DlTPqMzBxDbhFAoyyprARFNU6R0sbvbPaSvAN/hpB0MoWIMc8rMeaYwsAWc8YaMErrAqIYnyfgDx5R7jS2jG03SYDxGnNFWia33U5wrgM2oPSyvKBO1tEyjMGhGugUDcNzh52ip01EhaCz6jkRpHP6usUqUJCnzIUw/KePTdDscraf0SZoUmn5AsudoeNj8ukQzEs44G0TzJASop3fMaxHO05j3g6HrFyd7OZJU6JZS9OY568f3xg9s/WayyeafmIXJKrEB7XHzizLckFDk6hvUNxgZq1QcJUx2yxmWKWF4umaACQF8OPT6QRIiJqtFqaas5pHieMemNmtHQOae088oWlQLEEH0h7mbVJV2azoHc7naENckgA8eGvpEkvDVlJV4QONn8oXJJ9joNroJ7S4mmdNBRolLepeA4jxSSksdf20eCDXQuXezcesY/KPHjZIfjGgmExgX1jbszFyRg61X0HHdAuSQahKXRVRe0W5MlO8xvNwZSL2UOILx5LltGckEoNdhGhpG6Qw0ksCBOGpfWDaUsHhEpFuOCSs3qKlbZJaSVlvL9Y6jsRsmKCQVLOefMAVMUfZtZCX0Ae8crpa9ImJS7HMNxJH7MdhwfFu3kKfxpGVXVrKHUQUGLzxdWj2prM4Ux0+MI+JVKgovx3wTm1Zkzn3OQf0ijjbEuLg3HnGTlYzHBRdIH/aXB+EQ4TXhqiUD/yyiB+ZJzN1aIVKy390B6ibkmpI0J9H1gFKhso2hp2eQiXRzBNKh31lwb3CYS6zs8yikOA7FRfdBmtqCKcgH2y/oIWTUgKTYKYgkHRQBcpPIwuTvQ3HBK2H5WBJFJKnmypqj2ab95CSxUeR3Q54fKAkhPEQqq2p+2TJapjIEsZQgBgkOfCOkHKvEULlL7JaQUpdnu+6FyrloZGLa2JuJbN9nUOQFIzZgFZspu5Ba4hsRRGqIWpMqWwb7oF1cM50LDlFLDqztksrX3vvg/RgITHvcdUeeKKdoqz6BCEW15wgY/hxKnSL6v8AKHjFKt7QjY7i6kzCgJBBSkglxcHUcRGY0+WgM1cfkLNcGJJDKDegf42jVBSSCdAX6jePWLM1SlrBVcrKSLAAggEAQw0+zqVDwMP28dSPRxmrbFuTJMxSilClE+FrBPF+No3XKUhTF0kHgQUny0h5ThPZpSEjm0BNqKByJlgbBev+Kvr0jTaouYVsEutpvtFPOCpjkLQp0qCxfKFDebEHe/KIMOrlhapE8FM5FrhiW3Hn8YzYXaj7BVPMfsV9yaznKHcLAdiQ3mDD1/FPZkVFOmtkXmSQFkp/7klgp+qRfoTC5RUjYy47OGH9IlTr6D6xokRNJQV7vQN0g2KSt0NMuoE1IlS0pCJYAzEAlXR43rqQJlni4Ee7O4YoqY2dNuusHanBs6CBqBm9LmIp/HKk+jrRjxasQq/CDlK0AlrkasIFCOi4XSlJKXHftfTWF/anZoyiZiUkJJunVuYaKPc4y4MR6rB8nKItxMiNEJBixLlQxsjjGyalRcPxg5WVipUruaqcHoIDpEH6OpCwgPcHvAsx3RLPs6OJJRaQPowTKBLMXaIxJvBDEaYSlZQCkHvAclcOUVkJvGWbS8hChDQdoliFyTMMGaFUZyDSsvTpolkMLqLfGHLZus7EzMzuZaWBtm73yhZoKgpnSlAZilQLcePuhkr1do8wDvB25PxhkPsDKv8AUp19TnCy3OAiFukEk8IuJKpSnU5QoseT2fpFeppygEDQKSoH+1RaDoBMEVBUFEObaRSmOZiEkO5FuhcwWrKc5jA6f3ZkvmSn1BgGguR7WVP3cxO+xHTQwvyVovnTMZmCkAEPwUTaCC37XKeLdQYsYrUlEpUsMyrgcR+w/lA0l2Gm/BSoKqWzAsXB7zeWkOElCMoUySCPEGPvhHogghi4PL6QapKQJByrWkEaO2vAboVLH5KqaLdOOzmFtC5EG04l3YWqZRFlF23xc+1hIffuidoPxs9xKuyg/i/bQqVmZRZWstKkAt+ZbPyKjB+V3iqaq6ZYf80w2QPWK9TRdnTqUrxMSepBJ9LRbhhSOf6ifNixKAzywPZyAtxu49THXdmKUCWCrh8Y49h6XUgPqpO9/aHCOyGp7KT5MOu6K0Qw2eolJmzlJCbb21jfFtjcydR3nDfWCeytHkkmcuxVe/CLVEtU2ZnOg8I5RoZwvH8DXSzihQOXcfk/HRoaf4f/AMQfs7U1Sc1OrupVr2WZ9fxIL3G57Q+7d7MJqZBIHeTf5+rxw6vpFSlmWvVPkGO/0jwllDDcPVOWlCRqQH3Xjo2D7IS5UtQIzLKTfgpN2HpAfCcOMkgkMoX6bxHQA/jSl3AWA7ai7n1iP1M5R4uP2dHH6bglJ+RVw9YRMQdGUH+EMUmok5rzE2JHUGBSsAWSSTLDk2zAteNhs5M3KQf8o3JHHkabl0dGaxy8+CxTYN3gULQpi4APOGDFMEROQtPIkai4S+m/fC/T4FOSPAeSk3bzBgphuNLSRLqHI8ImMyg9mV9Y9ljKlNO0gMkbpp3RyHaDZ9VMt2+7UTlO4Hek84oyVR3XEtmhOp5slYzJV3kEM4WxY8eEcK7IpJB1BIPUFoP3Izb4nLyRSlcS4iJULYuI0kptGKU0AxidFurrlTSCrcAkNYADcB+9Y2kxSSuLUpcAMirCEpMFKQwIlTmglRKc6sPhHhl0MeApGbMQ7gjp05xflTVJLg5kDVg5HUb+sV9npBRLXMvdTpfraCMusWtTrlBx7SWHR2hmJisvaJV5Vh0s+/geoeKVRJ7qkncC3QQUTLSFHK6SrcRY9R9IhrJBPeFil3HFJSXbjD6J7AcyS7cwD7oGV1F95KHMn0B+sMFKnMlPQRWXJeov7CCfNRt7hAuIaYp1tORNK/7h9InxTD80sKFyPVjBXFqFhl3t+oiTB+8GPD9ICUb0HF1sWKOSneIuVFShA1+Zg8cPSlfeSCDYFuPOF/aPZCZKHaSgVy9SA5WjqBqnmNN8IeFoc/UX0iocQG5zBPBKHt8y1H7tBYkb1HwoTz4ncxhbwfD51XMEuULe0s+FCd6lHcwh9wyQJrSZFpEsZEHev+pMVzUd/CDx4vsVPNekaUmHicoAMJKHI/uV+LmBoID7ZTgJCkjTwjmSQ/zhxrgJMsSkanxEbuhjn+3E5ghAtfMfIOPfFKVE02LmFm6T/wCQdPF746jVJ7WZKkj2iH6RyuhtLzcFJPvjrmyKO0q+03ISOgzae6NAgMOLLvLp0WBDnoBBSlkZQEjTfC5hNT21VOm6hCigeX/5DHMmEggeZjxsiYzcxKBpoTz5fWEz+JOx0tVGqclLTZTKzDVSX7wVxh0pEWsP2IsTcpSUqYg6jy3x4W0cuxHCytSCkahlHcMtrk8os9tLlJCVLTbqowHqqhU1bJdtAA7W3/rEqdnl71Sxydz7oh9tShFZXR9BxSilJhFOLSfxK8kROjE5P4/VEDU7PK/qS/X9IlGzMwiypZ/y/SM/8/p/DB44/wCQzUE+Wv8A41oJ4OUmL8+TmGWagKBt3gPcqEaXg09B8L9CD8IKisnSmYqS4sFOQfIwxejTX+OQuWH+Mg6qYuWlSEE+EmWTckDUP0jh+M0mWqmj+8q/2v8AOO0UeOonJQFtLmXY6JURu5Eh/SEX+JtCE1EtaUgZ5bWDB0n32MKxKWFvHL7tE+RfGmtiihFo0mSYlHL9nhB2ZgiU0yFKJKpqrAM+VOvQPaHOSW2Zjxc3sUAlRVa0EZNEs6XhhxTZb/pU1EtI7ndmAE+Hcq+pvFDDagaQtZFKNoZ7Ki6RTl08x2b32hjwfBVKIKzb8I084iABWNIaNn0uoCAcm9DVBR2HJS0ysibaO3NmETMhTswfgw6xA0wrUpJSEuwd/Z6GLCJivaynp8nizGqRDkds8MpxcAj5xrNRZuF+YbRjFhD8BzjFpcc2+WkNFAGQoJRmVYBz8TEVAnMklQvNOc/kTZA5QMlz+2X2ekqXdZ6Xbr9IOy12KzZ9BwGgjDVsFYqe90YRDgsk9oC3dL+X7MZVnOq0GcDllLuLO77tIHyM6RbNOlSWVbnGiKjs0s5IFxughXYrKlodWX4l4Xe0XUq7rpRpm89wg0hX9lLFcRmz/uJQCUqPeCQA/NRAvB+ipU0kjLvb9/CN6OklyE21/FqYH1ClTSSHKRqdw5PGVWzyX0QdpmJWownHBJtfVqElIIQk5ioskFYUlLkw7T8VT3pRQEkEAIAYFJAdzvtd4XZEo0E6bMzHs1qSpJ4MWALa6wl5b0h79O3V9Cviuy8+iSqXPRlOZDKDFKhe6Vb+kdB2NqhJohM1mzyAnoA2Y+8QVnTEYjTqkzVAlRCkqA8CxdJEB6LDVU6aaTNDKl9okh3fLNVlUORBeAll+OjcWBLJxkNVJQplk5QEv3iE6ZlAFZghK0clki3WKtROSkZzZLB+JJ0AGpJ0iekJUM83uDcgsyR81cYox7iibIqbLQnFVgLaRIZbakCNEVD+EW5RsmWW0bmYIVYhAypKWdEsb3uo9YgRjMonxluIRaBBoVVM5QzBCbnvPpui2rZ06CYhh1+kc9YsUt5Hs7vCCfyewinGpH41f6RakYrJP/cI6o/WAo2cV/Ul+p+kXJOzKymy5T/mglg9MzGsX8gzMXKUMyZqCebpMXaCaJqChQE0br5m6EXEK6cDnoLEBQ5EGI6jB6iUrtEImJ3uAflBL0sFvHLYPtRl1IK7R7PBMhc2SpshTMyq3Mbsd9jGYrhKa6QhKyQoISpCtcpLggjeDvi/KxeXNo5gU4WEEKSrQlm19LRXk1cxIlJlpQoZS6VEJURuIJ1hGbLl/B/l4ZnylHjLwzni9g6wTQClOVx3woFLPrq/uifaWu7NUqWlIOVBNy4cqIJa3COkzZqyP+FaT/cUAeuaObYnJE6oGf2SUd1mLLNyfPdCoOcreVUkN9PFcrYRTXrMuT2j9lLHaKyjKAkM+ga+l+I4wtV8tUucSUdkJn3iUfhSokgcv1h2mJS2VLZcwTlCirwEajiVceEB9vEICZQf71BIUL2Soe2r8TjSHxz+4+MY6RuZ8ukCaee5g1Q1ypcxLWfkIVaWexg5IqHWm+6PUIUtDxhkxagcqiGLtYu/I39IKInnekHiRuPMaiAWCz7lIUl7EJULK3FiLpOkGEzrsQoKHs+0NzoOiw8WY+iLL+TL0taVh038/SPZyXTY3+EU5cwEuLHW1szWvwVyi1mchW46w4SJ2VMyoWEBkhZVM4GZZ/IG8EKqY4yj9iIEWUspDZlKV6k/GN0rSnX9n9I8wkbU1KBctb3R7VYwmWMqLkxTmVC5hypFtH/esWKGgCe8pnOjnff6QIVNkdHg6pqs83TXLv8AOGALShLAC0UVYkkAXAdOYbrAgO56xUqqkqVlD9I0yUWbVNUVlhFaunrQhKReXoRzO88YISJITrb43tFWqrkLsAWDhQNyN3lCsjVUx2BO7j4AOKVRRKCrnI1xrldi/SC1BSSqqUZM26Viyt4O4jhEFMlIWpBYp9bHR4iqZpppiQxyrfKvc4uAeG/0iTd/tFT2v0zemUujqewmAsEhSF7lpFi3Mb4ZZqvtaAQO+gZkkC5G9L/u8R4bLTVICZqXKTmQXZi288DZxG2AT+yUZaxlWgsQfI25X1gXt2D0q8ovYf35XNN0lnII66HWLNEhBZV1cCr5DQRY+zpBzJtYnk5B3QJkFSt9uCb+sV4OmiHNTYwJmD9LRKHgbKSpLaJ5q16NxiyKtBFy55P8BFJO0cqwnGUCZNzFeZ9Qx+MFf5vJHtTHP9qfrC5gOCHvFSspJ3hx6wV/+PE3M1H/ALfSObHF6drZ9BOONS2y4MYknUzPRP1ieVicoXC1Dqn6GBgwA/1Jfv8ApFmn2bUbiZL9T9IL2PTMBxxfYfpsSkTQxmAKG8hQ98EaVTWTMlqH/wBn1hXTsvN3Llf7fpE9FgU5RZgSOBEEvTYH1Kv+iXDH4kE9osKJpZuU2LGxSSCDe45Qm02PgzfvCoZWQC2YMmwtrDYMFmISStNmI71wfIb4R5uHIUs5XQXOgJHmNR74GcMWP4SdjsUo8eLdjmnGZOX/AJEmzsEKf3wh1NR2c6WEJzKIK+8dSVKOggxUUIkySszAprAJCgpz1DCFipqQfvCybBCRu1J11JaM9vHHcNoKPGLtPRdo8NngpmGZ2IBzC/eN3Jyi97xfqMLSqTOUoqUShSkkkABSe9pvdjrAxGPhmVf8qW95iz/8hPZrShKUulQfxK8J3nTXdGx92XVIHlOSYsyFwYppneEAZKoJSJ9xGyRKmOmHzk5mUAoKDcCDuKVC6TByjr2+7mOpLnIuwUl9xbeOO+EpFVeW2uYKL6BKO8o25W6kQ6miJuBrcdN0bGcobXRrUZ6ZLicwpQZj95DEtooD2xzbWJVVWZKwC2ZAWOT2J90VFdoE5VJzBiPIhmMVJ0mYlCleEMmXcscqQ5YB7uYpjki1ZLLE1oimVoSOG9z74gzB+8WLZugzAesbS8NIClzFoyqHhuVaNo3CLFIzJCGAG8s+ujndGe5F+Q44q20W5CSArMGKVEAO4KdR8oyZUBm9x3Hl6xsadQPdQW1ex1G+7RSmy1O6krfjlU30gj2rNaiZnYHW25iwL68Hv5RvSShLKQ5Upbkl2bKlyTxuYgXU5S5zA7yQW36cN0e/zeUoZSoBwxuAWLOx3Rht+H0F1rCh8x9YGVkkhWcaGyh8DFedtBKkoAUtHDukAAbrdIWP5yauel19nIlKzAZmUtQ/Zj00pqhan7UtBydRoRNVMQ7zMoN7ONLcYN4WhlGVUAAg6HUfhI4+UCaCdKVMUEqCgXdLuwbXoOMFpijKy5ClaXzDMkKWhXFKjduW6Ipa7LdNfHyWKKbNkTSiYGN1JIZlIJLFhoeW6GJctE5IUQCoWzb+kLc+uKwkqckbzrzi1QTSk6sFQJkk+/IclIypLncfRorIUWZHd32t8I3QqxinNlKRo6hewLG/ExThkldkmSLbL4lJSHLbusW5Lbh539wheRixB8VxwBYdVKglIxJR9tPxim0IcWIlHioTZSS3EFierxbOMSTqZg8kn5wEogJiksWSp/8AEtpBJezh/qI83Ec6GLFVZFs7EFB/l2Wk4xJ/Gv8A0H1izIxmUNFr/wBP1gUnZ1X45f8AsfpE8rZtX45fqfpBrD6YJwxfYw0mNyN8xQ6pi4irkLuJoChoSlQ9WgDL2aX+OV/t+kXJezUxvFLP+UMXp/TPyJlDH4kS7S4s0lpSwpRcOh3DC+t36RzaXiy0r77K/M7+usdIqMMVJQVqyD+7MLee6EeoZai+VYfWyveLxk3jx/BK19hY3GKaW0TVNWaiUEhJSAcyiVZgAzBrQmYnVB8osEktxPM++HGeEolBMtLKWcqRckk2GvMwG2/2PNDOQm5StAUFf3ANMHUKfyIjY8XqKpC8mWvxFsVIHExuMVUNGHvPvioqIxqIclRLLPPqyeZU5VNu1iVGItGi0BWsaplJG6B15Qr5+GGaHE3J1LhircwOZgOBLa/hjp2y+0qFUqRMLGW6Sd5Hs+74RyOTM3AeQgzh0malJcasWe/d0gJSS2OxxvTOgY3tQhIASDmV4QQW5kxXm4woSUFY7pISwDXNwT6Qr4niqlSUDsyMiwoqLOAzQYoJnbSZkoXJSSn8yRmSR5xO5MtUYrSLs6vQoCbuQRmHFBsrzFjFuQlLsLpN7cIAbNATBlVYKBSQdxIY+hj3BVLRMMpZuheT0LP5iAdh0vAclYyEzcssuE+LgCdAG3wy0s7OnMNBuJD84S8FwZaMwfRantrc/pDbhlIChRUohiByPO3e04Q/FN3+iX1EYpWSyqo70pUDuuD5+6N56ZRtMlpvxShXkTEwohkzITm/xWCR5hzE8nBnupOu4D0BL2ipNvwQvj3YErdhKGeO9IluRqnuH3NC3X/wakG8mbMQeB76fgDHQBh4BcoJVpZTAcnVGycNmbrBrd/N8RaDp+Rdo48rYGsopgnSwJwQ/gJBbeCk6g8IOYfisucWuiYPFLV3VjoD4h0eOk/Z1gXAPX6iBmJ4JJqA06WHGhOoPFK0lxASx8h2PLw6ASCAliXjZU4NePavBVSUulXapHQqA3uR4oCTcWTxT6xK4NFiyKWxnpq59YuIW8KVFiYUWSX6Xg7TzFkeFZ/xV9IW0zaX2SVkkF4Ez6cRenVbWII6uPiIqzZw4iB2hkUjnlNVFBPAhiPn1EQJxacNJi/UwSxKk9saEsRwP0MA1BiYqnwmlKgcm0pIvjGp/wDVX6x5/OJ39VfrFIGPHhXtx+hVhSXi07+qv/Yxdk4jM/qL/wBjASUqL8lcHwj9GLsMSjMmukKJt7SrDnrAepwtaVWKX5KHzglQVQQrMosGI0fWN5U3tpjJCkh/ESLDi3HzjeU1qKVFEZyS/RY2WpgmoTMml+z7w9rveyHPAw07eUf22hWQxVKeag2dTBlp5gpf0itKwIpQBLZhf7xKcxVxzJOvRohFdMkFRmJyps5yPLPF1B/W0Md9kz+crOPTREUod6C+0tEJc5QS2RXeQQXGU3AflceUDqKSVEsHgvBPKL5UZmgrgeAqqVhOYJB4nvH8oNnjyRhg9q590Xvs9rbtGsR0hTkhyg6GBewi5KM6Lj2gbLHM7jFaXLyljYjUbx1hw/hhVqrBMTPVnMhks/iCgWKhvZmd4MbeYCgyVzUgBctluzEgqCVJU2uoIJ0aNljTXJA483GXCRzufKzJIO8NEeytSErAVfK6dWI4ERZCw0VWANgHhDLk6dmoxFKKyaJZdOclJ3XYn3vBSvqCmeicQwmAA/nRb4QtJUEVD6ZgRDLi85CaNPe7/aJYHV7uUjg0C47Cg9Wxppp0tQAWcmdSSFNoCzm3p5w9UdCiWgJQAw0u7u93jl8ylWunklIWvvXITokjvA7ukOOHCYAPuihI0c3+EU41Xgg9T8npjQUAg2F+cafZn3D1VFJFQf7n5u0TyppL3J67oo2c9xf2TJoUtoOt/m8bmQOf78or0tT3spIf98okmmYxysP8nPk4aPPsynfZsumfer9+UaLo0Ksb6Nr8tYpTVEeMKtd1ftogUU8iAeeh6GCTGrFrsLJpQNx9zCIZmFyz/wBtD8ezQ/wirImTAwRmIBOt+lzBWnUtu8AD1ePNipRlHyDTQKFkN5JSn4RXmLWmyisdBp6CDim5xEviL/GHRl+hVsBmsCrElXJQf4x6J6bdyXb+1L/CCs2Ukm4D8Db0iRCA9g0a+P0apNeThslAUljcKcHydvO0KdRZZjIyOPh/B/2dx9GoMeR7GQxC2boMXqcxkZBGosTTaPcMluhySS/KPIyD/wBRU2+VBSlrlyj3FFuBLpPUG0MOH1KpySrMZZ/8dh6KcRkZBR7BYr7Y4ZLC0d0XcnmW3gW90BUSwNA0eRkJyfkOx/jZYliLSBGRkCORHTYvMo5yZshWVRsQbpUL+Ib46ttBVrNLUKzEFACQ1gQtCXCuOp1jIyHQ/Ejypczk8+qUCw01jXtzGRkIaKUw1stgEupmHtFLt+EgcOTw702zsiQolKHUkgBSu8b239YyMh0EqJ8sndB+bNZSUWI1vq8WpCu88ZGR59iYloloimpy3BOmh0jIyPNuwKMow4UdGI0dvSL6V7o8jIdHYiZMd/w3RSmU6cz5Uvo/rGRkGjE2W0LtEjx5GQLBZmV4wyheMjINMw9CQRpGCMjIGzD/2Q=="/>
          <p:cNvSpPr>
            <a:spLocks noChangeAspect="1" noChangeArrowheads="1"/>
          </p:cNvSpPr>
          <p:nvPr/>
        </p:nvSpPr>
        <p:spPr bwMode="auto">
          <a:xfrm>
            <a:off x="1587500" y="-833438"/>
            <a:ext cx="2590800" cy="171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8070" name="AutoShape 4" descr="data:image/jpeg;base64,/9j/4AAQSkZJRgABAQAAAQABAAD/2wCEAAkGBhQSERUUExQUFRUVFxcVGBcYGBQYFhcWFRQVFBUYFRgYHCYeGBojGRUUHy8gIycpLCwsFR4xNTAqNSYrLCkBCQoKDgwOGg8PGikkHiApKSksLCwsLCwpKSksKSkpKSksLCkpLCwtLCkpLCkpLCkpKSwpKSwsLCkpLCksKSwpKf/AABEIALQBEAMBIgACEQEDEQH/xAAbAAACAgMBAAAAAAAAAAAAAAAFBgMEAAIHAf/EAEAQAAECBAMFBQUGBgEEAwAAAAECEQADBCEFEjEGQVFhcRMiMoGRQqGxwdEUI1Jy4fAHFVNigpIzJENjohZz8f/EABoBAAMBAQEBAAAAAAAAAAAAAAIDBAEFAAb/xAAoEQACAgICAQQCAgMBAAAAAAAAAQIRAyESMUEEEyJRMmFScSNCgRT/2gAMAwEAAhEDEQA/AOe/bFcInRUFrmKs+dujJS3YcY56t9napRLSqmNE1J3QZl4EMo4mBNdT9nMynfpGUapo2Faob40rtqClOVNy2vCBFdXXIB0gapZMPhivsiy561EnmzyS5LxEpXHjGoEeG0UUR8jduUeG1o1C49EECSIUb3izT1Ckix+kVBG4UoaQMkmthqTTtBajxMK1seO6CQfjCzmY3GsE6XEilLa898SZPTxfRfi9bkSphBSYjUmKP8xVFuRUhQuLwPspDH6qb0YJd4ecB8AhTk4etWiTDnhFEpKA4aE5KQWKUm9lXHfCYDYHiKpb5YY8Sw5SwwgbR7OLS/OPclQ1K5klJtHMUsg6CK+MbWLAMtHjLB3DJH1ihi2HTZOaZ7I1vq9gOpgVKlTJhIS13K1NqohyLA8vSKMcIvZNmm18fJQl0yMxclSncte51Z9TF2QUqUwSAwIuLjrFv+ULkpzKQXI8R103DdFFNMXJG+DyTSF44Ps0raUq0UC26BE1BSWLjlxghOoVp7ySSdYr/a8wOcPz3jrG43rQrJHe9FYi3GPE2D6/GMli9vKPUqb5+cPJmSyZt3BgtJVmD+6Ak2W1937eLmHVDG+hgJxtWHCVOgmEx7ljcJjIUPIssalETNGFMeMKVSwNyBENNUI7RIKrFQDjQORAufNKi6t+7cIiJ8oYsasH35dHXpklpkvgDryZoB7VYd2ksrT4kuRzA1gzTzXkyidFyxlP9yUix63jKWkJpkBW8qfoXaFPTGraOSlRMY8W8YouynrRudx0MVIpi7RFJUzVo9AEelBjwJgjDI9jExsmPHjHjbP1/WPU9Y2ezAeceNRiVuzgtG6lAaRhlvw3EtE5pXFoFoNEEmY9otyipDEiz9LxWEkpvwvDFOxUrAeSHysl9L6lt5hMm1pD4RtOzo+zyELp5a2HeSD8oIGYlPCEXAKyainCUgsFFolnqqVbjEEofJnRjdIb110sbxEf8wlneIUP5PUK1LRLL2YX7S4zggj3bqvSUy0JILEzTzYMnycv5Qe2a2aTJoZc1aR2k4Zr7kk28zrCRV4WZlfKpyokKVLT5Fir3KjrW2OKyZaEy3IawCQCABZI6Wi/GlGJz5XLIK+3FUOylpGjacG0+MJdPIeL2M4z9oW3spLCPKSTbprEuV29HQwwpG0mnEL2KYeJM8EhpcyxO4XvDlSSTE2O4CmdTKS3eAzJ/MN3nAYpcWbngpx/o5pitEZMw8HtaIpqdGGvvB3dYYKOR9pkFB/5ZTu+pSND5G3lAGbKKXSbFJ/fvjpRlejkZIVtESbWOh0jWQWLWsfcY2WnMH3g/tusRhfeB3KgxIxUM7OnmNecWTLgHRVRQoHgWPMb/P6QzISCARcG4PKJci4srxtSRV7KPTLi6JUamVA2FxEF/WPIyMiwhs6tstUoqKFCTqgZT/aRofS8FcLnvJKV3VLUx4tm7phC/hxi3Zz1SlHuzR/7p09bw7LTkqD+GYByYoc/OJ5R2Vwdo57t1esUAGYD5wv5YPbaI/6jP+IP6FoAiHw6Jsn5MyPHj0Jj1oIA8ePYyPQeZjx49u7Rtl5ebx4lmuPOJM76n0jxqJaZLKH1gtKkvutFKhSDuhkoZSbBr74XJj8cbZCjBSRuvBWgwxOXLMUrKC4SGDvqCWeLstFonwymM1ZQgFSnAAGsJlsrXx2WUYghCQEIYCwDbo0RisyYrLLlqUeABJhuodg0gPUK/wAEke9X0gmsyJEsolgSwxFtT1OpMYsSW2L92T0hL/lVaoeBKOAUtAUfKKs3Aa3NlKFvyYj10i3iaSlQmS1klPGGukxxM2l7U2yA57l0lLObXuPjBRjFmzlJHP8ABNjqlOKhcxCgUSJk1OhBIT2YS/HMdIqbcBQymbNHbBRSqXmFt4ZIDDUb4ftndqc8qpnqGisiAeAGY/EPzEc42+x37bUBRDy0EMh8pdmJBv4gzxsqa7Mx8ovQCp1Mq4v9YO4cnxHmPdAOpqApfcRlA0DlTPqMzBxDbhFAoyyprARFNU6R0sbvbPaSvAN/hpB0MoWIMc8rMeaYwsAWc8YaMErrAqIYnyfgDx5R7jS2jG03SYDxGnNFWia33U5wrgM2oPSyvKBO1tEyjMGhGugUDcNzh52ip01EhaCz6jkRpHP6usUqUJCnzIUw/KePTdDscraf0SZoUmn5AsudoeNj8ukQzEs44G0TzJASop3fMaxHO05j3g6HrFyd7OZJU6JZS9OY568f3xg9s/WayyeafmIXJKrEB7XHzizLckFDk6hvUNxgZq1QcJUx2yxmWKWF4umaACQF8OPT6QRIiJqtFqaas5pHieMemNmtHQOae088oWlQLEEH0h7mbVJV2azoHc7naENckgA8eGvpEkvDVlJV4QONn8oXJJ9joNroJ7S4mmdNBRolLepeA4jxSSksdf20eCDXQuXezcesY/KPHjZIfjGgmExgX1jbszFyRg61X0HHdAuSQahKXRVRe0W5MlO8xvNwZSL2UOILx5LltGckEoNdhGhpG6Qw0ksCBOGpfWDaUsHhEpFuOCSs3qKlbZJaSVlvL9Y6jsRsmKCQVLOefMAVMUfZtZCX0Ae8crpa9ImJS7HMNxJH7MdhwfFu3kKfxpGVXVrKHUQUGLzxdWj2prM4Ux0+MI+JVKgovx3wTm1Zkzn3OQf0ijjbEuLg3HnGTlYzHBRdIH/aXB+EQ4TXhqiUD/yyiB+ZJzN1aIVKy390B6ibkmpI0J9H1gFKhso2hp2eQiXRzBNKh31lwb3CYS6zs8yikOA7FRfdBmtqCKcgH2y/oIWTUgKTYKYgkHRQBcpPIwuTvQ3HBK2H5WBJFJKnmypqj2ab95CSxUeR3Q54fKAkhPEQqq2p+2TJapjIEsZQgBgkOfCOkHKvEULlL7JaQUpdnu+6FyrloZGLa2JuJbN9nUOQFIzZgFZspu5Ba4hsRRGqIWpMqWwb7oF1cM50LDlFLDqztksrX3vvg/RgITHvcdUeeKKdoqz6BCEW15wgY/hxKnSL6v8AKHjFKt7QjY7i6kzCgJBBSkglxcHUcRGY0+WgM1cfkLNcGJJDKDegf42jVBSSCdAX6jePWLM1SlrBVcrKSLAAggEAQw0+zqVDwMP28dSPRxmrbFuTJMxSilClE+FrBPF+No3XKUhTF0kHgQUny0h5ThPZpSEjm0BNqKByJlgbBev+Kvr0jTaouYVsEutpvtFPOCpjkLQp0qCxfKFDebEHe/KIMOrlhapE8FM5FrhiW3Hn8YzYXaj7BVPMfsV9yaznKHcLAdiQ3mDD1/FPZkVFOmtkXmSQFkp/7klgp+qRfoTC5RUjYy47OGH9IlTr6D6xokRNJQV7vQN0g2KSt0NMuoE1IlS0pCJYAzEAlXR43rqQJlni4Ee7O4YoqY2dNuusHanBs6CBqBm9LmIp/HKk+jrRjxasQq/CDlK0AlrkasIFCOi4XSlJKXHftfTWF/anZoyiZiUkJJunVuYaKPc4y4MR6rB8nKItxMiNEJBixLlQxsjjGyalRcPxg5WVipUruaqcHoIDpEH6OpCwgPcHvAsx3RLPs6OJJRaQPowTKBLMXaIxJvBDEaYSlZQCkHvAclcOUVkJvGWbS8hChDQdoliFyTMMGaFUZyDSsvTpolkMLqLfGHLZus7EzMzuZaWBtm73yhZoKgpnSlAZilQLcePuhkr1do8wDvB25PxhkPsDKv8AUp19TnCy3OAiFukEk8IuJKpSnU5QoseT2fpFeppygEDQKSoH+1RaDoBMEVBUFEObaRSmOZiEkO5FuhcwWrKc5jA6f3ZkvmSn1BgGguR7WVP3cxO+xHTQwvyVovnTMZmCkAEPwUTaCC37XKeLdQYsYrUlEpUsMyrgcR+w/lA0l2Gm/BSoKqWzAsXB7zeWkOElCMoUySCPEGPvhHogghi4PL6QapKQJByrWkEaO2vAboVLH5KqaLdOOzmFtC5EG04l3YWqZRFlF23xc+1hIffuidoPxs9xKuyg/i/bQqVmZRZWstKkAt+ZbPyKjB+V3iqaq6ZYf80w2QPWK9TRdnTqUrxMSepBJ9LRbhhSOf6ifNixKAzywPZyAtxu49THXdmKUCWCrh8Y49h6XUgPqpO9/aHCOyGp7KT5MOu6K0Qw2eolJmzlJCbb21jfFtjcydR3nDfWCeytHkkmcuxVe/CLVEtU2ZnOg8I5RoZwvH8DXSzihQOXcfk/HRoaf4f/AMQfs7U1Sc1OrupVr2WZ9fxIL3G57Q+7d7MJqZBIHeTf5+rxw6vpFSlmWvVPkGO/0jwllDDcPVOWlCRqQH3Xjo2D7IS5UtQIzLKTfgpN2HpAfCcOMkgkMoX6bxHQA/jSl3AWA7ai7n1iP1M5R4uP2dHH6bglJ+RVw9YRMQdGUH+EMUmok5rzE2JHUGBSsAWSSTLDk2zAteNhs5M3KQf8o3JHHkabl0dGaxy8+CxTYN3gULQpi4APOGDFMEROQtPIkai4S+m/fC/T4FOSPAeSk3bzBgphuNLSRLqHI8ImMyg9mV9Y9ljKlNO0gMkbpp3RyHaDZ9VMt2+7UTlO4Hek84oyVR3XEtmhOp5slYzJV3kEM4WxY8eEcK7IpJB1BIPUFoP3Izb4nLyRSlcS4iJULYuI0kptGKU0AxidFurrlTSCrcAkNYADcB+9Y2kxSSuLUpcAMirCEpMFKQwIlTmglRKc6sPhHhl0MeApGbMQ7gjp05xflTVJLg5kDVg5HUb+sV9npBRLXMvdTpfraCMusWtTrlBx7SWHR2hmJisvaJV5Vh0s+/geoeKVRJ7qkncC3QQUTLSFHK6SrcRY9R9IhrJBPeFil3HFJSXbjD6J7AcyS7cwD7oGV1F95KHMn0B+sMFKnMlPQRWXJeov7CCfNRt7hAuIaYp1tORNK/7h9InxTD80sKFyPVjBXFqFhl3t+oiTB+8GPD9ICUb0HF1sWKOSneIuVFShA1+Zg8cPSlfeSCDYFuPOF/aPZCZKHaSgVy9SA5WjqBqnmNN8IeFoc/UX0iocQG5zBPBKHt8y1H7tBYkb1HwoTz4ncxhbwfD51XMEuULe0s+FCd6lHcwh9wyQJrSZFpEsZEHev+pMVzUd/CDx4vsVPNekaUmHicoAMJKHI/uV+LmBoID7ZTgJCkjTwjmSQ/zhxrgJMsSkanxEbuhjn+3E5ghAtfMfIOPfFKVE02LmFm6T/wCQdPF746jVJ7WZKkj2iH6RyuhtLzcFJPvjrmyKO0q+03ISOgzae6NAgMOLLvLp0WBDnoBBSlkZQEjTfC5hNT21VOm6hCigeX/5DHMmEggeZjxsiYzcxKBpoTz5fWEz+JOx0tVGqclLTZTKzDVSX7wVxh0pEWsP2IsTcpSUqYg6jy3x4W0cuxHCytSCkahlHcMtrk8os9tLlJCVLTbqowHqqhU1bJdtAA7W3/rEqdnl71Sxydz7oh9tShFZXR9BxSilJhFOLSfxK8kROjE5P4/VEDU7PK/qS/X9IlGzMwiypZ/y/SM/8/p/DB44/wCQzUE+Wv8A41oJ4OUmL8+TmGWagKBt3gPcqEaXg09B8L9CD8IKisnSmYqS4sFOQfIwxejTX+OQuWH+Mg6qYuWlSEE+EmWTckDUP0jh+M0mWqmj+8q/2v8AOO0UeOonJQFtLmXY6JURu5Eh/SEX+JtCE1EtaUgZ5bWDB0n32MKxKWFvHL7tE+RfGmtiihFo0mSYlHL9nhB2ZgiU0yFKJKpqrAM+VOvQPaHOSW2Zjxc3sUAlRVa0EZNEs6XhhxTZb/pU1EtI7ndmAE+Hcq+pvFDDagaQtZFKNoZ7Ki6RTl08x2b32hjwfBVKIKzb8I084iABWNIaNn0uoCAcm9DVBR2HJS0ysibaO3NmETMhTswfgw6xA0wrUpJSEuwd/Z6GLCJivaynp8nizGqRDkds8MpxcAj5xrNRZuF+YbRjFhD8BzjFpcc2+WkNFAGQoJRmVYBz8TEVAnMklQvNOc/kTZA5QMlz+2X2ekqXdZ6Xbr9IOy12KzZ9BwGgjDVsFYqe90YRDgsk9oC3dL+X7MZVnOq0GcDllLuLO77tIHyM6RbNOlSWVbnGiKjs0s5IFxughXYrKlodWX4l4Xe0XUq7rpRpm89wg0hX9lLFcRmz/uJQCUqPeCQA/NRAvB+ipU0kjLvb9/CN6OklyE21/FqYH1ClTSSHKRqdw5PGVWzyX0QdpmJWownHBJtfVqElIIQk5ioskFYUlLkw7T8VT3pRQEkEAIAYFJAdzvtd4XZEo0E6bMzHs1qSpJ4MWALa6wl5b0h79O3V9Cviuy8+iSqXPRlOZDKDFKhe6Vb+kdB2NqhJohM1mzyAnoA2Y+8QVnTEYjTqkzVAlRCkqA8CxdJEB6LDVU6aaTNDKl9okh3fLNVlUORBeAll+OjcWBLJxkNVJQplk5QEv3iE6ZlAFZghK0clki3WKtROSkZzZLB+JJ0AGpJ0iekJUM83uDcgsyR81cYox7iibIqbLQnFVgLaRIZbakCNEVD+EW5RsmWW0bmYIVYhAypKWdEsb3uo9YgRjMonxluIRaBBoVVM5QzBCbnvPpui2rZ06CYhh1+kc9YsUt5Hs7vCCfyewinGpH41f6RakYrJP/cI6o/WAo2cV/Ul+p+kXJOzKymy5T/mglg9MzGsX8gzMXKUMyZqCebpMXaCaJqChQE0br5m6EXEK6cDnoLEBQ5EGI6jB6iUrtEImJ3uAflBL0sFvHLYPtRl1IK7R7PBMhc2SpshTMyq3Mbsd9jGYrhKa6QhKyQoISpCtcpLggjeDvi/KxeXNo5gU4WEEKSrQlm19LRXk1cxIlJlpQoZS6VEJURuIJ1hGbLl/B/l4ZnylHjLwzni9g6wTQClOVx3woFLPrq/uifaWu7NUqWlIOVBNy4cqIJa3COkzZqyP+FaT/cUAeuaObYnJE6oGf2SUd1mLLNyfPdCoOcreVUkN9PFcrYRTXrMuT2j9lLHaKyjKAkM+ga+l+I4wtV8tUucSUdkJn3iUfhSokgcv1h2mJS2VLZcwTlCirwEajiVceEB9vEICZQf71BIUL2Soe2r8TjSHxz+4+MY6RuZ8ukCaee5g1Q1ypcxLWfkIVaWexg5IqHWm+6PUIUtDxhkxagcqiGLtYu/I39IKInnekHiRuPMaiAWCz7lIUl7EJULK3FiLpOkGEzrsQoKHs+0NzoOiw8WY+iLL+TL0taVh038/SPZyXTY3+EU5cwEuLHW1szWvwVyi1mchW46w4SJ2VMyoWEBkhZVM4GZZ/IG8EKqY4yj9iIEWUspDZlKV6k/GN0rSnX9n9I8wkbU1KBctb3R7VYwmWMqLkxTmVC5hypFtH/esWKGgCe8pnOjnff6QIVNkdHg6pqs83TXLv8AOGALShLAC0UVYkkAXAdOYbrAgO56xUqqkqVlD9I0yUWbVNUVlhFaunrQhKReXoRzO88YISJITrb43tFWqrkLsAWDhQNyN3lCsjVUx2BO7j4AOKVRRKCrnI1xrldi/SC1BSSqqUZM26Viyt4O4jhEFMlIWpBYp9bHR4iqZpppiQxyrfKvc4uAeG/0iTd/tFT2v0zemUujqewmAsEhSF7lpFi3Mb4ZZqvtaAQO+gZkkC5G9L/u8R4bLTVICZqXKTmQXZi288DZxG2AT+yUZaxlWgsQfI25X1gXt2D0q8ovYf35XNN0lnII66HWLNEhBZV1cCr5DQRY+zpBzJtYnk5B3QJkFSt9uCb+sV4OmiHNTYwJmD9LRKHgbKSpLaJ5q16NxiyKtBFy55P8BFJO0cqwnGUCZNzFeZ9Qx+MFf5vJHtTHP9qfrC5gOCHvFSspJ3hx6wV/+PE3M1H/ALfSObHF6drZ9BOONS2y4MYknUzPRP1ieVicoXC1Dqn6GBgwA/1Jfv8ApFmn2bUbiZL9T9IL2PTMBxxfYfpsSkTQxmAKG8hQ98EaVTWTMlqH/wBn1hXTsvN3Llf7fpE9FgU5RZgSOBEEvTYH1Kv+iXDH4kE9osKJpZuU2LGxSSCDe45Qm02PgzfvCoZWQC2YMmwtrDYMFmISStNmI71wfIb4R5uHIUs5XQXOgJHmNR74GcMWP4SdjsUo8eLdjmnGZOX/AJEmzsEKf3wh1NR2c6WEJzKIK+8dSVKOggxUUIkySszAprAJCgpz1DCFipqQfvCybBCRu1J11JaM9vHHcNoKPGLtPRdo8NngpmGZ2IBzC/eN3Jyi97xfqMLSqTOUoqUShSkkkABSe9pvdjrAxGPhmVf8qW95iz/8hPZrShKUulQfxK8J3nTXdGx92XVIHlOSYsyFwYppneEAZKoJSJ9xGyRKmOmHzk5mUAoKDcCDuKVC6TByjr2+7mOpLnIuwUl9xbeOO+EpFVeW2uYKL6BKO8o25W6kQ6miJuBrcdN0bGcobXRrUZ6ZLicwpQZj95DEtooD2xzbWJVVWZKwC2ZAWOT2J90VFdoE5VJzBiPIhmMVJ0mYlCleEMmXcscqQ5YB7uYpjki1ZLLE1oimVoSOG9z74gzB+8WLZugzAesbS8NIClzFoyqHhuVaNo3CLFIzJCGAG8s+ujndGe5F+Q44q20W5CSArMGKVEAO4KdR8oyZUBm9x3Hl6xsadQPdQW1ex1G+7RSmy1O6krfjlU30gj2rNaiZnYHW25iwL68Hv5RvSShLKQ5Upbkl2bKlyTxuYgXU5S5zA7yQW36cN0e/zeUoZSoBwxuAWLOx3Rht+H0F1rCh8x9YGVkkhWcaGyh8DFedtBKkoAUtHDukAAbrdIWP5yauel19nIlKzAZmUtQ/Zj00pqhan7UtBydRoRNVMQ7zMoN7ONLcYN4WhlGVUAAg6HUfhI4+UCaCdKVMUEqCgXdLuwbXoOMFpijKy5ClaXzDMkKWhXFKjduW6Ipa7LdNfHyWKKbNkTSiYGN1JIZlIJLFhoeW6GJctE5IUQCoWzb+kLc+uKwkqckbzrzi1QTSk6sFQJkk+/IclIypLncfRorIUWZHd32t8I3QqxinNlKRo6hewLG/ExThkldkmSLbL4lJSHLbusW5Lbh539wheRixB8VxwBYdVKglIxJR9tPxim0IcWIlHioTZSS3EFierxbOMSTqZg8kn5wEogJiksWSp/8AEtpBJezh/qI83Ec6GLFVZFs7EFB/l2Wk4xJ/Gv8A0H1izIxmUNFr/wBP1gUnZ1X45f8AsfpE8rZtX45fqfpBrD6YJwxfYw0mNyN8xQ6pi4irkLuJoChoSlQ9WgDL2aX+OV/t+kXJezUxvFLP+UMXp/TPyJlDH4kS7S4s0lpSwpRcOh3DC+t36RzaXiy0r77K/M7+usdIqMMVJQVqyD+7MLee6EeoZai+VYfWyveLxk3jx/BK19hY3GKaW0TVNWaiUEhJSAcyiVZgAzBrQmYnVB8osEktxPM++HGeEolBMtLKWcqRckk2GvMwG2/2PNDOQm5StAUFf3ANMHUKfyIjY8XqKpC8mWvxFsVIHExuMVUNGHvPvioqIxqIclRLLPPqyeZU5VNu1iVGItGi0BWsaplJG6B15Qr5+GGaHE3J1LhircwOZgOBLa/hjp2y+0qFUqRMLGW6Sd5Hs+74RyOTM3AeQgzh0malJcasWe/d0gJSS2OxxvTOgY3tQhIASDmV4QQW5kxXm4woSUFY7pISwDXNwT6Qr4niqlSUDsyMiwoqLOAzQYoJnbSZkoXJSSn8yRmSR5xO5MtUYrSLs6vQoCbuQRmHFBsrzFjFuQlLsLpN7cIAbNATBlVYKBSQdxIY+hj3BVLRMMpZuheT0LP5iAdh0vAclYyEzcssuE+LgCdAG3wy0s7OnMNBuJD84S8FwZaMwfRantrc/pDbhlIChRUohiByPO3e04Q/FN3+iX1EYpWSyqo70pUDuuD5+6N56ZRtMlpvxShXkTEwohkzITm/xWCR5hzE8nBnupOu4D0BL2ipNvwQvj3YErdhKGeO9IluRqnuH3NC3X/wakG8mbMQeB76fgDHQBh4BcoJVpZTAcnVGycNmbrBrd/N8RaDp+Rdo48rYGsopgnSwJwQ/gJBbeCk6g8IOYfisucWuiYPFLV3VjoD4h0eOk/Z1gXAPX6iBmJ4JJqA06WHGhOoPFK0lxASx8h2PLw6ASCAliXjZU4NePavBVSUulXapHQqA3uR4oCTcWTxT6xK4NFiyKWxnpq59YuIW8KVFiYUWSX6Xg7TzFkeFZ/xV9IW0zaX2SVkkF4Ez6cRenVbWII6uPiIqzZw4iB2hkUjnlNVFBPAhiPn1EQJxacNJi/UwSxKk9saEsRwP0MA1BiYqnwmlKgcm0pIvjGp/wDVX6x5/OJ39VfrFIGPHhXtx+hVhSXi07+qv/Yxdk4jM/qL/wBjASUqL8lcHwj9GLsMSjMmukKJt7SrDnrAepwtaVWKX5KHzglQVQQrMosGI0fWN5U3tpjJCkh/ESLDi3HzjeU1qKVFEZyS/RY2WpgmoTMml+z7w9rveyHPAw07eUf22hWQxVKeag2dTBlp5gpf0itKwIpQBLZhf7xKcxVxzJOvRohFdMkFRmJyps5yPLPF1B/W0Md9kz+crOPTREUod6C+0tEJc5QS2RXeQQXGU3AflceUDqKSVEsHgvBPKL5UZmgrgeAqqVhOYJB4nvH8oNnjyRhg9q590Xvs9rbtGsR0hTkhyg6GBewi5KM6Lj2gbLHM7jFaXLyljYjUbx1hw/hhVqrBMTPVnMhks/iCgWKhvZmd4MbeYCgyVzUgBctluzEgqCVJU2uoIJ0aNljTXJA483GXCRzufKzJIO8NEeytSErAVfK6dWI4ERZCw0VWANgHhDLk6dmoxFKKyaJZdOclJ3XYn3vBSvqCmeicQwmAA/nRb4QtJUEVD6ZgRDLi85CaNPe7/aJYHV7uUjg0C47Cg9Wxppp0tQAWcmdSSFNoCzm3p5w9UdCiWgJQAw0u7u93jl8ylWunklIWvvXITokjvA7ukOOHCYAPuihI0c3+EU41Xgg9T8npjQUAg2F+cafZn3D1VFJFQf7n5u0TyppL3J67oo2c9xf2TJoUtoOt/m8bmQOf78or0tT3spIf98okmmYxysP8nPk4aPPsynfZsumfer9+UaLo0Ksb6Nr8tYpTVEeMKtd1ftogUU8iAeeh6GCTGrFrsLJpQNx9zCIZmFyz/wBtD8ezQ/wirImTAwRmIBOt+lzBWnUtu8AD1ePNipRlHyDTQKFkN5JSn4RXmLWmyisdBp6CDim5xEviL/GHRl+hVsBmsCrElXJQf4x6J6bdyXb+1L/CCs2Ukm4D8Db0iRCA9g0a+P0apNeThslAUljcKcHydvO0KdRZZjIyOPh/B/2dx9GoMeR7GQxC2boMXqcxkZBGosTTaPcMluhySS/KPIyD/wBRU2+VBSlrlyj3FFuBLpPUG0MOH1KpySrMZZ/8dh6KcRkZBR7BYr7Y4ZLC0d0XcnmW3gW90BUSwNA0eRkJyfkOx/jZYliLSBGRkCORHTYvMo5yZshWVRsQbpUL+Ib46ttBVrNLUKzEFACQ1gQtCXCuOp1jIyHQ/Ejypczk8+qUCw01jXtzGRkIaKUw1stgEupmHtFLt+EgcOTw702zsiQolKHUkgBSu8b239YyMh0EqJ8sndB+bNZSUWI1vq8WpCu88ZGR59iYloloimpy3BOmh0jIyPNuwKMow4UdGI0dvSL6V7o8jIdHYiZMd/w3RSmU6cz5Uvo/rGRkGjE2W0LtEjx5GQLBZmV4wyheMjINMw9CQRpGCMjIGzD/2Q=="/>
          <p:cNvSpPr>
            <a:spLocks noChangeAspect="1" noChangeArrowheads="1"/>
          </p:cNvSpPr>
          <p:nvPr/>
        </p:nvSpPr>
        <p:spPr bwMode="auto">
          <a:xfrm>
            <a:off x="1587501" y="-635000"/>
            <a:ext cx="19907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8071" name="AutoShape 6" descr="data:image/jpeg;base64,/9j/4AAQSkZJRgABAQAAAQABAAD/2wCEAAkGBhQSERUUExQUFRUVFxcVGBcYGBQYFhcWFRQVFBUYFRgYHCYeGBojGRUUHy8gIycpLCwsFR4xNTAqNSYrLCkBCQoKDgwOGg8PGikkHiApKSksLCwsLCwpKSksKSkpKSksLCkpLCwtLCkpLCkpLCkpKSwpKSwsLCkpLCksKSwpKf/AABEIALQBEAMBIgACEQEDEQH/xAAbAAACAgMBAAAAAAAAAAAAAAAFBgMEAAIHAf/EAEAQAAECBAMFBQUGBgEEAwAAAAECEQADBCEFEjEGQVFhcRMiMoGRQqGxwdEUI1Jy4fAHFVNigpIzJENjohZz8f/EABoBAAMBAQEBAAAAAAAAAAAAAAIDBAEFAAb/xAAoEQACAgICAQQCAgMBAAAAAAAAAQIRAyESMUEEEyJRMmFScSNCgRT/2gAMAwEAAhEDEQA/AOe/bFcInRUFrmKs+dujJS3YcY56t9napRLSqmNE1J3QZl4EMo4mBNdT9nMynfpGUapo2Faob40rtqClOVNy2vCBFdXXIB0gapZMPhivsiy561EnmzyS5LxEpXHjGoEeG0UUR8jduUeG1o1C49EECSIUb3izT1Ckix+kVBG4UoaQMkmthqTTtBajxMK1seO6CQfjCzmY3GsE6XEilLa898SZPTxfRfi9bkSphBSYjUmKP8xVFuRUhQuLwPspDH6qb0YJd4ecB8AhTk4etWiTDnhFEpKA4aE5KQWKUm9lXHfCYDYHiKpb5YY8Sw5SwwgbR7OLS/OPclQ1K5klJtHMUsg6CK+MbWLAMtHjLB3DJH1ihi2HTZOaZ7I1vq9gOpgVKlTJhIS13K1NqohyLA8vSKMcIvZNmm18fJQl0yMxclSncte51Z9TF2QUqUwSAwIuLjrFv+ULkpzKQXI8R103DdFFNMXJG+DyTSF44Ps0raUq0UC26BE1BSWLjlxghOoVp7ySSdYr/a8wOcPz3jrG43rQrJHe9FYi3GPE2D6/GMli9vKPUqb5+cPJmSyZt3BgtJVmD+6Ak2W1937eLmHVDG+hgJxtWHCVOgmEx7ljcJjIUPIssalETNGFMeMKVSwNyBENNUI7RIKrFQDjQORAufNKi6t+7cIiJ8oYsasH35dHXpklpkvgDryZoB7VYd2ksrT4kuRzA1gzTzXkyidFyxlP9yUix63jKWkJpkBW8qfoXaFPTGraOSlRMY8W8YouynrRudx0MVIpi7RFJUzVo9AEelBjwJgjDI9jExsmPHjHjbP1/WPU9Y2ezAeceNRiVuzgtG6lAaRhlvw3EtE5pXFoFoNEEmY9otyipDEiz9LxWEkpvwvDFOxUrAeSHysl9L6lt5hMm1pD4RtOzo+zyELp5a2HeSD8oIGYlPCEXAKyainCUgsFFolnqqVbjEEofJnRjdIb110sbxEf8wlneIUP5PUK1LRLL2YX7S4zggj3bqvSUy0JILEzTzYMnycv5Qe2a2aTJoZc1aR2k4Zr7kk28zrCRV4WZlfKpyokKVLT5Fir3KjrW2OKyZaEy3IawCQCABZI6Wi/GlGJz5XLIK+3FUOylpGjacG0+MJdPIeL2M4z9oW3spLCPKSTbprEuV29HQwwpG0mnEL2KYeJM8EhpcyxO4XvDlSSTE2O4CmdTKS3eAzJ/MN3nAYpcWbngpx/o5pitEZMw8HtaIpqdGGvvB3dYYKOR9pkFB/5ZTu+pSND5G3lAGbKKXSbFJ/fvjpRlejkZIVtESbWOh0jWQWLWsfcY2WnMH3g/tusRhfeB3KgxIxUM7OnmNecWTLgHRVRQoHgWPMb/P6QzISCARcG4PKJci4srxtSRV7KPTLi6JUamVA2FxEF/WPIyMiwhs6tstUoqKFCTqgZT/aRofS8FcLnvJKV3VLUx4tm7phC/hxi3Zz1SlHuzR/7p09bw7LTkqD+GYByYoc/OJ5R2Vwdo57t1esUAGYD5wv5YPbaI/6jP+IP6FoAiHw6Jsn5MyPHj0Jj1oIA8ePYyPQeZjx49u7Rtl5ebx4lmuPOJM76n0jxqJaZLKH1gtKkvutFKhSDuhkoZSbBr74XJj8cbZCjBSRuvBWgwxOXLMUrKC4SGDvqCWeLstFonwymM1ZQgFSnAAGsJlsrXx2WUYghCQEIYCwDbo0RisyYrLLlqUeABJhuodg0gPUK/wAEke9X0gmsyJEsolgSwxFtT1OpMYsSW2L92T0hL/lVaoeBKOAUtAUfKKs3Aa3NlKFvyYj10i3iaSlQmS1klPGGukxxM2l7U2yA57l0lLObXuPjBRjFmzlJHP8ABNjqlOKhcxCgUSJk1OhBIT2YS/HMdIqbcBQymbNHbBRSqXmFt4ZIDDUb4ftndqc8qpnqGisiAeAGY/EPzEc42+x37bUBRDy0EMh8pdmJBv4gzxsqa7Mx8ovQCp1Mq4v9YO4cnxHmPdAOpqApfcRlA0DlTPqMzBxDbhFAoyyprARFNU6R0sbvbPaSvAN/hpB0MoWIMc8rMeaYwsAWc8YaMErrAqIYnyfgDx5R7jS2jG03SYDxGnNFWia33U5wrgM2oPSyvKBO1tEyjMGhGugUDcNzh52ip01EhaCz6jkRpHP6usUqUJCnzIUw/KePTdDscraf0SZoUmn5AsudoeNj8ukQzEs44G0TzJASop3fMaxHO05j3g6HrFyd7OZJU6JZS9OY568f3xg9s/WayyeafmIXJKrEB7XHzizLckFDk6hvUNxgZq1QcJUx2yxmWKWF4umaACQF8OPT6QRIiJqtFqaas5pHieMemNmtHQOae088oWlQLEEH0h7mbVJV2azoHc7naENckgA8eGvpEkvDVlJV4QONn8oXJJ9joNroJ7S4mmdNBRolLepeA4jxSSksdf20eCDXQuXezcesY/KPHjZIfjGgmExgX1jbszFyRg61X0HHdAuSQahKXRVRe0W5MlO8xvNwZSL2UOILx5LltGckEoNdhGhpG6Qw0ksCBOGpfWDaUsHhEpFuOCSs3qKlbZJaSVlvL9Y6jsRsmKCQVLOefMAVMUfZtZCX0Ae8crpa9ImJS7HMNxJH7MdhwfFu3kKfxpGVXVrKHUQUGLzxdWj2prM4Ux0+MI+JVKgovx3wTm1Zkzn3OQf0ijjbEuLg3HnGTlYzHBRdIH/aXB+EQ4TXhqiUD/yyiB+ZJzN1aIVKy390B6ibkmpI0J9H1gFKhso2hp2eQiXRzBNKh31lwb3CYS6zs8yikOA7FRfdBmtqCKcgH2y/oIWTUgKTYKYgkHRQBcpPIwuTvQ3HBK2H5WBJFJKnmypqj2ab95CSxUeR3Q54fKAkhPEQqq2p+2TJapjIEsZQgBgkOfCOkHKvEULlL7JaQUpdnu+6FyrloZGLa2JuJbN9nUOQFIzZgFZspu5Ba4hsRRGqIWpMqWwb7oF1cM50LDlFLDqztksrX3vvg/RgITHvcdUeeKKdoqz6BCEW15wgY/hxKnSL6v8AKHjFKt7QjY7i6kzCgJBBSkglxcHUcRGY0+WgM1cfkLNcGJJDKDegf42jVBSSCdAX6jePWLM1SlrBVcrKSLAAggEAQw0+zqVDwMP28dSPRxmrbFuTJMxSilClE+FrBPF+No3XKUhTF0kHgQUny0h5ThPZpSEjm0BNqKByJlgbBev+Kvr0jTaouYVsEutpvtFPOCpjkLQp0qCxfKFDebEHe/KIMOrlhapE8FM5FrhiW3Hn8YzYXaj7BVPMfsV9yaznKHcLAdiQ3mDD1/FPZkVFOmtkXmSQFkp/7klgp+qRfoTC5RUjYy47OGH9IlTr6D6xokRNJQV7vQN0g2KSt0NMuoE1IlS0pCJYAzEAlXR43rqQJlni4Ee7O4YoqY2dNuusHanBs6CBqBm9LmIp/HKk+jrRjxasQq/CDlK0AlrkasIFCOi4XSlJKXHftfTWF/anZoyiZiUkJJunVuYaKPc4y4MR6rB8nKItxMiNEJBixLlQxsjjGyalRcPxg5WVipUruaqcHoIDpEH6OpCwgPcHvAsx3RLPs6OJJRaQPowTKBLMXaIxJvBDEaYSlZQCkHvAclcOUVkJvGWbS8hChDQdoliFyTMMGaFUZyDSsvTpolkMLqLfGHLZus7EzMzuZaWBtm73yhZoKgpnSlAZilQLcePuhkr1do8wDvB25PxhkPsDKv8AUp19TnCy3OAiFukEk8IuJKpSnU5QoseT2fpFeppygEDQKSoH+1RaDoBMEVBUFEObaRSmOZiEkO5FuhcwWrKc5jA6f3ZkvmSn1BgGguR7WVP3cxO+xHTQwvyVovnTMZmCkAEPwUTaCC37XKeLdQYsYrUlEpUsMyrgcR+w/lA0l2Gm/BSoKqWzAsXB7zeWkOElCMoUySCPEGPvhHogghi4PL6QapKQJByrWkEaO2vAboVLH5KqaLdOOzmFtC5EG04l3YWqZRFlF23xc+1hIffuidoPxs9xKuyg/i/bQqVmZRZWstKkAt+ZbPyKjB+V3iqaq6ZYf80w2QPWK9TRdnTqUrxMSepBJ9LRbhhSOf6ifNixKAzywPZyAtxu49THXdmKUCWCrh8Y49h6XUgPqpO9/aHCOyGp7KT5MOu6K0Qw2eolJmzlJCbb21jfFtjcydR3nDfWCeytHkkmcuxVe/CLVEtU2ZnOg8I5RoZwvH8DXSzihQOXcfk/HRoaf4f/AMQfs7U1Sc1OrupVr2WZ9fxIL3G57Q+7d7MJqZBIHeTf5+rxw6vpFSlmWvVPkGO/0jwllDDcPVOWlCRqQH3Xjo2D7IS5UtQIzLKTfgpN2HpAfCcOMkgkMoX6bxHQA/jSl3AWA7ai7n1iP1M5R4uP2dHH6bglJ+RVw9YRMQdGUH+EMUmok5rzE2JHUGBSsAWSSTLDk2zAteNhs5M3KQf8o3JHHkabl0dGaxy8+CxTYN3gULQpi4APOGDFMEROQtPIkai4S+m/fC/T4FOSPAeSk3bzBgphuNLSRLqHI8ImMyg9mV9Y9ljKlNO0gMkbpp3RyHaDZ9VMt2+7UTlO4Hek84oyVR3XEtmhOp5slYzJV3kEM4WxY8eEcK7IpJB1BIPUFoP3Izb4nLyRSlcS4iJULYuI0kptGKU0AxidFurrlTSCrcAkNYADcB+9Y2kxSSuLUpcAMirCEpMFKQwIlTmglRKc6sPhHhl0MeApGbMQ7gjp05xflTVJLg5kDVg5HUb+sV9npBRLXMvdTpfraCMusWtTrlBx7SWHR2hmJisvaJV5Vh0s+/geoeKVRJ7qkncC3QQUTLSFHK6SrcRY9R9IhrJBPeFil3HFJSXbjD6J7AcyS7cwD7oGV1F95KHMn0B+sMFKnMlPQRWXJeov7CCfNRt7hAuIaYp1tORNK/7h9InxTD80sKFyPVjBXFqFhl3t+oiTB+8GPD9ICUb0HF1sWKOSneIuVFShA1+Zg8cPSlfeSCDYFuPOF/aPZCZKHaSgVy9SA5WjqBqnmNN8IeFoc/UX0iocQG5zBPBKHt8y1H7tBYkb1HwoTz4ncxhbwfD51XMEuULe0s+FCd6lHcwh9wyQJrSZFpEsZEHev+pMVzUd/CDx4vsVPNekaUmHicoAMJKHI/uV+LmBoID7ZTgJCkjTwjmSQ/zhxrgJMsSkanxEbuhjn+3E5ghAtfMfIOPfFKVE02LmFm6T/wCQdPF746jVJ7WZKkj2iH6RyuhtLzcFJPvjrmyKO0q+03ISOgzae6NAgMOLLvLp0WBDnoBBSlkZQEjTfC5hNT21VOm6hCigeX/5DHMmEggeZjxsiYzcxKBpoTz5fWEz+JOx0tVGqclLTZTKzDVSX7wVxh0pEWsP2IsTcpSUqYg6jy3x4W0cuxHCytSCkahlHcMtrk8os9tLlJCVLTbqowHqqhU1bJdtAA7W3/rEqdnl71Sxydz7oh9tShFZXR9BxSilJhFOLSfxK8kROjE5P4/VEDU7PK/qS/X9IlGzMwiypZ/y/SM/8/p/DB44/wCQzUE+Wv8A41oJ4OUmL8+TmGWagKBt3gPcqEaXg09B8L9CD8IKisnSmYqS4sFOQfIwxejTX+OQuWH+Mg6qYuWlSEE+EmWTckDUP0jh+M0mWqmj+8q/2v8AOO0UeOonJQFtLmXY6JURu5Eh/SEX+JtCE1EtaUgZ5bWDB0n32MKxKWFvHL7tE+RfGmtiihFo0mSYlHL9nhB2ZgiU0yFKJKpqrAM+VOvQPaHOSW2Zjxc3sUAlRVa0EZNEs6XhhxTZb/pU1EtI7ndmAE+Hcq+pvFDDagaQtZFKNoZ7Ki6RTl08x2b32hjwfBVKIKzb8I084iABWNIaNn0uoCAcm9DVBR2HJS0ysibaO3NmETMhTswfgw6xA0wrUpJSEuwd/Z6GLCJivaynp8nizGqRDkds8MpxcAj5xrNRZuF+YbRjFhD8BzjFpcc2+WkNFAGQoJRmVYBz8TEVAnMklQvNOc/kTZA5QMlz+2X2ekqXdZ6Xbr9IOy12KzZ9BwGgjDVsFYqe90YRDgsk9oC3dL+X7MZVnOq0GcDllLuLO77tIHyM6RbNOlSWVbnGiKjs0s5IFxughXYrKlodWX4l4Xe0XUq7rpRpm89wg0hX9lLFcRmz/uJQCUqPeCQA/NRAvB+ipU0kjLvb9/CN6OklyE21/FqYH1ClTSSHKRqdw5PGVWzyX0QdpmJWownHBJtfVqElIIQk5ioskFYUlLkw7T8VT3pRQEkEAIAYFJAdzvtd4XZEo0E6bMzHs1qSpJ4MWALa6wl5b0h79O3V9Cviuy8+iSqXPRlOZDKDFKhe6Vb+kdB2NqhJohM1mzyAnoA2Y+8QVnTEYjTqkzVAlRCkqA8CxdJEB6LDVU6aaTNDKl9okh3fLNVlUORBeAll+OjcWBLJxkNVJQplk5QEv3iE6ZlAFZghK0clki3WKtROSkZzZLB+JJ0AGpJ0iekJUM83uDcgsyR81cYox7iibIqbLQnFVgLaRIZbakCNEVD+EW5RsmWW0bmYIVYhAypKWdEsb3uo9YgRjMonxluIRaBBoVVM5QzBCbnvPpui2rZ06CYhh1+kc9YsUt5Hs7vCCfyewinGpH41f6RakYrJP/cI6o/WAo2cV/Ul+p+kXJOzKymy5T/mglg9MzGsX8gzMXKUMyZqCebpMXaCaJqChQE0br5m6EXEK6cDnoLEBQ5EGI6jB6iUrtEImJ3uAflBL0sFvHLYPtRl1IK7R7PBMhc2SpshTMyq3Mbsd9jGYrhKa6QhKyQoISpCtcpLggjeDvi/KxeXNo5gU4WEEKSrQlm19LRXk1cxIlJlpQoZS6VEJURuIJ1hGbLl/B/l4ZnylHjLwzni9g6wTQClOVx3woFLPrq/uifaWu7NUqWlIOVBNy4cqIJa3COkzZqyP+FaT/cUAeuaObYnJE6oGf2SUd1mLLNyfPdCoOcreVUkN9PFcrYRTXrMuT2j9lLHaKyjKAkM+ga+l+I4wtV8tUucSUdkJn3iUfhSokgcv1h2mJS2VLZcwTlCirwEajiVceEB9vEICZQf71BIUL2Soe2r8TjSHxz+4+MY6RuZ8ukCaee5g1Q1ypcxLWfkIVaWexg5IqHWm+6PUIUtDxhkxagcqiGLtYu/I39IKInnekHiRuPMaiAWCz7lIUl7EJULK3FiLpOkGEzrsQoKHs+0NzoOiw8WY+iLL+TL0taVh038/SPZyXTY3+EU5cwEuLHW1szWvwVyi1mchW46w4SJ2VMyoWEBkhZVM4GZZ/IG8EKqY4yj9iIEWUspDZlKV6k/GN0rSnX9n9I8wkbU1KBctb3R7VYwmWMqLkxTmVC5hypFtH/esWKGgCe8pnOjnff6QIVNkdHg6pqs83TXLv8AOGALShLAC0UVYkkAXAdOYbrAgO56xUqqkqVlD9I0yUWbVNUVlhFaunrQhKReXoRzO88YISJITrb43tFWqrkLsAWDhQNyN3lCsjVUx2BO7j4AOKVRRKCrnI1xrldi/SC1BSSqqUZM26Viyt4O4jhEFMlIWpBYp9bHR4iqZpppiQxyrfKvc4uAeG/0iTd/tFT2v0zemUujqewmAsEhSF7lpFi3Mb4ZZqvtaAQO+gZkkC5G9L/u8R4bLTVICZqXKTmQXZi288DZxG2AT+yUZaxlWgsQfI25X1gXt2D0q8ovYf35XNN0lnII66HWLNEhBZV1cCr5DQRY+zpBzJtYnk5B3QJkFSt9uCb+sV4OmiHNTYwJmD9LRKHgbKSpLaJ5q16NxiyKtBFy55P8BFJO0cqwnGUCZNzFeZ9Qx+MFf5vJHtTHP9qfrC5gOCHvFSspJ3hx6wV/+PE3M1H/ALfSObHF6drZ9BOONS2y4MYknUzPRP1ieVicoXC1Dqn6GBgwA/1Jfv8ApFmn2bUbiZL9T9IL2PTMBxxfYfpsSkTQxmAKG8hQ98EaVTWTMlqH/wBn1hXTsvN3Llf7fpE9FgU5RZgSOBEEvTYH1Kv+iXDH4kE9osKJpZuU2LGxSSCDe45Qm02PgzfvCoZWQC2YMmwtrDYMFmISStNmI71wfIb4R5uHIUs5XQXOgJHmNR74GcMWP4SdjsUo8eLdjmnGZOX/AJEmzsEKf3wh1NR2c6WEJzKIK+8dSVKOggxUUIkySszAprAJCgpz1DCFipqQfvCybBCRu1J11JaM9vHHcNoKPGLtPRdo8NngpmGZ2IBzC/eN3Jyi97xfqMLSqTOUoqUShSkkkABSe9pvdjrAxGPhmVf8qW95iz/8hPZrShKUulQfxK8J3nTXdGx92XVIHlOSYsyFwYppneEAZKoJSJ9xGyRKmOmHzk5mUAoKDcCDuKVC6TByjr2+7mOpLnIuwUl9xbeOO+EpFVeW2uYKL6BKO8o25W6kQ6miJuBrcdN0bGcobXRrUZ6ZLicwpQZj95DEtooD2xzbWJVVWZKwC2ZAWOT2J90VFdoE5VJzBiPIhmMVJ0mYlCleEMmXcscqQ5YB7uYpjki1ZLLE1oimVoSOG9z74gzB+8WLZugzAesbS8NIClzFoyqHhuVaNo3CLFIzJCGAG8s+ujndGe5F+Q44q20W5CSArMGKVEAO4KdR8oyZUBm9x3Hl6xsadQPdQW1ex1G+7RSmy1O6krfjlU30gj2rNaiZnYHW25iwL68Hv5RvSShLKQ5Upbkl2bKlyTxuYgXU5S5zA7yQW36cN0e/zeUoZSoBwxuAWLOx3Rht+H0F1rCh8x9YGVkkhWcaGyh8DFedtBKkoAUtHDukAAbrdIWP5yauel19nIlKzAZmUtQ/Zj00pqhan7UtBydRoRNVMQ7zMoN7ONLcYN4WhlGVUAAg6HUfhI4+UCaCdKVMUEqCgXdLuwbXoOMFpijKy5ClaXzDMkKWhXFKjduW6Ipa7LdNfHyWKKbNkTSiYGN1JIZlIJLFhoeW6GJctE5IUQCoWzb+kLc+uKwkqckbzrzi1QTSk6sFQJkk+/IclIypLncfRorIUWZHd32t8I3QqxinNlKRo6hewLG/ExThkldkmSLbL4lJSHLbusW5Lbh539wheRixB8VxwBYdVKglIxJR9tPxim0IcWIlHioTZSS3EFierxbOMSTqZg8kn5wEogJiksWSp/8AEtpBJezh/qI83Ec6GLFVZFs7EFB/l2Wk4xJ/Gv8A0H1izIxmUNFr/wBP1gUnZ1X45f8AsfpE8rZtX45fqfpBrD6YJwxfYw0mNyN8xQ6pi4irkLuJoChoSlQ9WgDL2aX+OV/t+kXJezUxvFLP+UMXp/TPyJlDH4kS7S4s0lpSwpRcOh3DC+t36RzaXiy0r77K/M7+usdIqMMVJQVqyD+7MLee6EeoZai+VYfWyveLxk3jx/BK19hY3GKaW0TVNWaiUEhJSAcyiVZgAzBrQmYnVB8osEktxPM++HGeEolBMtLKWcqRckk2GvMwG2/2PNDOQm5StAUFf3ANMHUKfyIjY8XqKpC8mWvxFsVIHExuMVUNGHvPvioqIxqIclRLLPPqyeZU5VNu1iVGItGi0BWsaplJG6B15Qr5+GGaHE3J1LhircwOZgOBLa/hjp2y+0qFUqRMLGW6Sd5Hs+74RyOTM3AeQgzh0malJcasWe/d0gJSS2OxxvTOgY3tQhIASDmV4QQW5kxXm4woSUFY7pISwDXNwT6Qr4niqlSUDsyMiwoqLOAzQYoJnbSZkoXJSSn8yRmSR5xO5MtUYrSLs6vQoCbuQRmHFBsrzFjFuQlLsLpN7cIAbNATBlVYKBSQdxIY+hj3BVLRMMpZuheT0LP5iAdh0vAclYyEzcssuE+LgCdAG3wy0s7OnMNBuJD84S8FwZaMwfRantrc/pDbhlIChRUohiByPO3e04Q/FN3+iX1EYpWSyqo70pUDuuD5+6N56ZRtMlpvxShXkTEwohkzITm/xWCR5hzE8nBnupOu4D0BL2ipNvwQvj3YErdhKGeO9IluRqnuH3NC3X/wakG8mbMQeB76fgDHQBh4BcoJVpZTAcnVGycNmbrBrd/N8RaDp+Rdo48rYGsopgnSwJwQ/gJBbeCk6g8IOYfisucWuiYPFLV3VjoD4h0eOk/Z1gXAPX6iBmJ4JJqA06WHGhOoPFK0lxASx8h2PLw6ASCAliXjZU4NePavBVSUulXapHQqA3uR4oCTcWTxT6xK4NFiyKWxnpq59YuIW8KVFiYUWSX6Xg7TzFkeFZ/xV9IW0zaX2SVkkF4Ez6cRenVbWII6uPiIqzZw4iB2hkUjnlNVFBPAhiPn1EQJxacNJi/UwSxKk9saEsRwP0MA1BiYqnwmlKgcm0pIvjGp/wDVX6x5/OJ39VfrFIGPHhXtx+hVhSXi07+qv/Yxdk4jM/qL/wBjASUqL8lcHwj9GLsMSjMmukKJt7SrDnrAepwtaVWKX5KHzglQVQQrMosGI0fWN5U3tpjJCkh/ESLDi3HzjeU1qKVFEZyS/RY2WpgmoTMml+z7w9rveyHPAw07eUf22hWQxVKeag2dTBlp5gpf0itKwIpQBLZhf7xKcxVxzJOvRohFdMkFRmJyps5yPLPF1B/W0Md9kz+crOPTREUod6C+0tEJc5QS2RXeQQXGU3AflceUDqKSVEsHgvBPKL5UZmgrgeAqqVhOYJB4nvH8oNnjyRhg9q590Xvs9rbtGsR0hTkhyg6GBewi5KM6Lj2gbLHM7jFaXLyljYjUbx1hw/hhVqrBMTPVnMhks/iCgWKhvZmd4MbeYCgyVzUgBctluzEgqCVJU2uoIJ0aNljTXJA483GXCRzufKzJIO8NEeytSErAVfK6dWI4ERZCw0VWANgHhDLk6dmoxFKKyaJZdOclJ3XYn3vBSvqCmeicQwmAA/nRb4QtJUEVD6ZgRDLi85CaNPe7/aJYHV7uUjg0C47Cg9Wxppp0tQAWcmdSSFNoCzm3p5w9UdCiWgJQAw0u7u93jl8ylWunklIWvvXITokjvA7ukOOHCYAPuihI0c3+EU41Xgg9T8npjQUAg2F+cafZn3D1VFJFQf7n5u0TyppL3J67oo2c9xf2TJoUtoOt/m8bmQOf78or0tT3spIf98okmmYxysP8nPk4aPPsynfZsumfer9+UaLo0Ksb6Nr8tYpTVEeMKtd1ftogUU8iAeeh6GCTGrFrsLJpQNx9zCIZmFyz/wBtD8ezQ/wirImTAwRmIBOt+lzBWnUtu8AD1ePNipRlHyDTQKFkN5JSn4RXmLWmyisdBp6CDim5xEviL/GHRl+hVsBmsCrElXJQf4x6J6bdyXb+1L/CCs2Ukm4D8Db0iRCA9g0a+P0apNeThslAUljcKcHydvO0KdRZZjIyOPh/B/2dx9GoMeR7GQxC2boMXqcxkZBGosTTaPcMluhySS/KPIyD/wBRU2+VBSlrlyj3FFuBLpPUG0MOH1KpySrMZZ/8dh6KcRkZBR7BYr7Y4ZLC0d0XcnmW3gW90BUSwNA0eRkJyfkOx/jZYliLSBGRkCORHTYvMo5yZshWVRsQbpUL+Ib46ttBVrNLUKzEFACQ1gQtCXCuOp1jIyHQ/Ejypczk8+qUCw01jXtzGRkIaKUw1stgEupmHtFLt+EgcOTw702zsiQolKHUkgBSu8b239YyMh0EqJ8sndB+bNZSUWI1vq8WpCu88ZGR59iYloloimpy3BOmh0jIyPNuwKMow4UdGI0dvSL6V7o8jIdHYiZMd/w3RSmU6cz5Uvo/rGRkGjE2W0LtEjx5GQLBZmV4wyheMjINMw9CQRpGCMjIGzD/2Q=="/>
          <p:cNvSpPr>
            <a:spLocks noChangeAspect="1" noChangeArrowheads="1"/>
          </p:cNvSpPr>
          <p:nvPr/>
        </p:nvSpPr>
        <p:spPr bwMode="auto">
          <a:xfrm>
            <a:off x="1739901" y="-482600"/>
            <a:ext cx="19907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 name="Picture 7" descr="BELSLogo">
            <a:extLst>
              <a:ext uri="{FF2B5EF4-FFF2-40B4-BE49-F238E27FC236}">
                <a16:creationId xmlns:a16="http://schemas.microsoft.com/office/drawing/2014/main" id="{ED8A0679-C383-45BA-A1B0-41E6D71A6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8073" name="Content Placeholder 2">
            <a:extLst>
              <a:ext uri="{FF2B5EF4-FFF2-40B4-BE49-F238E27FC236}">
                <a16:creationId xmlns:a16="http://schemas.microsoft.com/office/drawing/2014/main" id="{E5FEAF76-C744-9456-44AE-673784C72B42}"/>
              </a:ext>
            </a:extLst>
          </p:cNvPr>
          <p:cNvGraphicFramePr>
            <a:graphicFrameLocks noGrp="1"/>
          </p:cNvGraphicFramePr>
          <p:nvPr>
            <p:ph idx="1"/>
            <p:extLst>
              <p:ext uri="{D42A27DB-BD31-4B8C-83A1-F6EECF244321}">
                <p14:modId xmlns:p14="http://schemas.microsoft.com/office/powerpoint/2010/main" val="143684848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1697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7CB3-4D4F-4825-B730-145D793D6D7C}"/>
              </a:ext>
            </a:extLst>
          </p:cNvPr>
          <p:cNvSpPr>
            <a:spLocks noGrp="1"/>
          </p:cNvSpPr>
          <p:nvPr>
            <p:ph type="title"/>
          </p:nvPr>
        </p:nvSpPr>
        <p:spPr>
          <a:xfrm>
            <a:off x="4831080" y="362537"/>
            <a:ext cx="10515600" cy="1325563"/>
          </a:xfrm>
        </p:spPr>
        <p:txBody>
          <a:bodyPr/>
          <a:lstStyle/>
          <a:p>
            <a:r>
              <a:rPr lang="en-GB" dirty="0"/>
              <a:t>Scenario</a:t>
            </a:r>
          </a:p>
        </p:txBody>
      </p:sp>
      <p:sp>
        <p:nvSpPr>
          <p:cNvPr id="3" name="Content Placeholder 2">
            <a:extLst>
              <a:ext uri="{FF2B5EF4-FFF2-40B4-BE49-F238E27FC236}">
                <a16:creationId xmlns:a16="http://schemas.microsoft.com/office/drawing/2014/main" id="{E2B974D9-5883-4DB7-8FE7-B1200ECCA2C3}"/>
              </a:ext>
            </a:extLst>
          </p:cNvPr>
          <p:cNvSpPr>
            <a:spLocks noGrp="1"/>
          </p:cNvSpPr>
          <p:nvPr>
            <p:ph idx="1"/>
          </p:nvPr>
        </p:nvSpPr>
        <p:spPr>
          <a:xfrm>
            <a:off x="2589212" y="1663700"/>
            <a:ext cx="9602788" cy="5037138"/>
          </a:xfrm>
        </p:spPr>
        <p:txBody>
          <a:bodyPr>
            <a:normAutofit fontScale="77500" lnSpcReduction="20000"/>
          </a:bodyPr>
          <a:lstStyle/>
          <a:p>
            <a:pPr>
              <a:spcBef>
                <a:spcPts val="0"/>
              </a:spcBef>
            </a:pPr>
            <a:r>
              <a:rPr lang="en-GB" dirty="0"/>
              <a:t>Parent to child: </a:t>
            </a:r>
            <a:r>
              <a:rPr lang="en-GB" i="1" dirty="0"/>
              <a:t>“That hurt Timmy’s feelings! We don’t use hurting words. You</a:t>
            </a:r>
          </a:p>
          <a:p>
            <a:pPr marL="0" indent="0">
              <a:spcBef>
                <a:spcPts val="0"/>
              </a:spcBef>
              <a:buNone/>
            </a:pPr>
            <a:r>
              <a:rPr lang="en-GB" i="1" dirty="0"/>
              <a:t>	sound pretty upset.”</a:t>
            </a:r>
          </a:p>
          <a:p>
            <a:pPr>
              <a:spcBef>
                <a:spcPts val="0"/>
              </a:spcBef>
            </a:pPr>
            <a:r>
              <a:rPr lang="en-GB" dirty="0"/>
              <a:t>Child: </a:t>
            </a:r>
            <a:r>
              <a:rPr lang="en-GB" i="1" dirty="0"/>
              <a:t>“I wanted to play with that truck but he got it first.”</a:t>
            </a:r>
          </a:p>
          <a:p>
            <a:pPr>
              <a:spcBef>
                <a:spcPts val="0"/>
              </a:spcBef>
            </a:pPr>
            <a:r>
              <a:rPr lang="en-GB" dirty="0"/>
              <a:t>Parent: </a:t>
            </a:r>
            <a:r>
              <a:rPr lang="en-GB" i="1" dirty="0"/>
              <a:t>“You really want a turn with that truck.”</a:t>
            </a:r>
          </a:p>
          <a:p>
            <a:pPr>
              <a:spcBef>
                <a:spcPts val="0"/>
              </a:spcBef>
            </a:pPr>
            <a:r>
              <a:rPr lang="en-GB" dirty="0"/>
              <a:t>Child: </a:t>
            </a:r>
            <a:r>
              <a:rPr lang="en-GB" i="1" dirty="0"/>
              <a:t>“Yes!! I saw it first, but he got it. It’s not fair! I want a turn!”</a:t>
            </a:r>
          </a:p>
          <a:p>
            <a:pPr>
              <a:spcBef>
                <a:spcPts val="0"/>
              </a:spcBef>
            </a:pPr>
            <a:r>
              <a:rPr lang="en-GB" dirty="0"/>
              <a:t>Parent: </a:t>
            </a:r>
            <a:r>
              <a:rPr lang="en-GB" i="1" dirty="0"/>
              <a:t>“I can see that you’re really frustrated! You don’t think it’s fair that he got it first.”</a:t>
            </a:r>
          </a:p>
          <a:p>
            <a:pPr>
              <a:spcBef>
                <a:spcPts val="0"/>
              </a:spcBef>
            </a:pPr>
            <a:r>
              <a:rPr lang="en-GB" dirty="0"/>
              <a:t>Child: </a:t>
            </a:r>
            <a:r>
              <a:rPr lang="en-GB" i="1" dirty="0"/>
              <a:t>“Yeah…”</a:t>
            </a:r>
          </a:p>
          <a:p>
            <a:pPr>
              <a:spcBef>
                <a:spcPts val="0"/>
              </a:spcBef>
            </a:pPr>
            <a:r>
              <a:rPr lang="en-GB" dirty="0"/>
              <a:t>Parent: </a:t>
            </a:r>
            <a:r>
              <a:rPr lang="en-GB" i="1" dirty="0"/>
              <a:t>“You want to play with that truck, too. What could you to do to make that happen?”</a:t>
            </a:r>
          </a:p>
          <a:p>
            <a:pPr>
              <a:spcBef>
                <a:spcPts val="0"/>
              </a:spcBef>
            </a:pPr>
            <a:r>
              <a:rPr lang="en-GB" dirty="0"/>
              <a:t>Child: </a:t>
            </a:r>
            <a:r>
              <a:rPr lang="en-GB" i="1" dirty="0"/>
              <a:t>“I could go take it from him.”</a:t>
            </a:r>
          </a:p>
          <a:p>
            <a:pPr>
              <a:spcBef>
                <a:spcPts val="0"/>
              </a:spcBef>
            </a:pPr>
            <a:r>
              <a:rPr lang="en-GB" dirty="0"/>
              <a:t>Parent: </a:t>
            </a:r>
            <a:r>
              <a:rPr lang="en-GB" i="1" dirty="0"/>
              <a:t>“Well, that’s one idea…do you have any other ideas?”</a:t>
            </a:r>
          </a:p>
          <a:p>
            <a:pPr>
              <a:spcBef>
                <a:spcPts val="0"/>
              </a:spcBef>
            </a:pPr>
            <a:r>
              <a:rPr lang="en-GB" dirty="0"/>
              <a:t>Child: </a:t>
            </a:r>
            <a:r>
              <a:rPr lang="en-GB" i="1" dirty="0"/>
              <a:t>“I could see if he wants to share it…or I could ask him if he wants to see my</a:t>
            </a:r>
          </a:p>
          <a:p>
            <a:pPr marL="0" indent="0">
              <a:spcBef>
                <a:spcPts val="0"/>
              </a:spcBef>
              <a:buNone/>
            </a:pPr>
            <a:r>
              <a:rPr lang="en-GB" i="1" dirty="0"/>
              <a:t> 	new hot wheels car.”</a:t>
            </a:r>
          </a:p>
          <a:p>
            <a:pPr>
              <a:spcBef>
                <a:spcPts val="0"/>
              </a:spcBef>
            </a:pPr>
            <a:r>
              <a:rPr lang="en-GB" dirty="0"/>
              <a:t>Parent: </a:t>
            </a:r>
            <a:r>
              <a:rPr lang="en-GB" i="1" dirty="0"/>
              <a:t>“Or, you could ask him if you could play with the truck when he’s</a:t>
            </a:r>
          </a:p>
          <a:p>
            <a:pPr marL="0" indent="0">
              <a:spcBef>
                <a:spcPts val="0"/>
              </a:spcBef>
              <a:buNone/>
            </a:pPr>
            <a:r>
              <a:rPr lang="en-GB" i="1" dirty="0"/>
              <a:t>	finished….?”</a:t>
            </a:r>
          </a:p>
          <a:p>
            <a:pPr>
              <a:spcBef>
                <a:spcPts val="0"/>
              </a:spcBef>
            </a:pPr>
            <a:r>
              <a:rPr lang="en-GB" dirty="0"/>
              <a:t>Child: “</a:t>
            </a:r>
            <a:r>
              <a:rPr lang="en-GB" i="1" dirty="0"/>
              <a:t>I guess so…”</a:t>
            </a:r>
          </a:p>
          <a:p>
            <a:pPr>
              <a:spcBef>
                <a:spcPts val="0"/>
              </a:spcBef>
            </a:pPr>
            <a:r>
              <a:rPr lang="en-GB" dirty="0"/>
              <a:t>Parent: </a:t>
            </a:r>
            <a:r>
              <a:rPr lang="en-GB" i="1" dirty="0"/>
              <a:t>“Let’s see…which do you think you want to try?”</a:t>
            </a:r>
          </a:p>
          <a:p>
            <a:endParaRPr lang="en-GB" dirty="0"/>
          </a:p>
        </p:txBody>
      </p:sp>
      <p:pic>
        <p:nvPicPr>
          <p:cNvPr id="5" name="Picture 4">
            <a:extLst>
              <a:ext uri="{FF2B5EF4-FFF2-40B4-BE49-F238E27FC236}">
                <a16:creationId xmlns:a16="http://schemas.microsoft.com/office/drawing/2014/main" id="{E9943041-7D94-4E54-8FE8-0B5ED2B2E120}"/>
              </a:ext>
            </a:extLst>
          </p:cNvPr>
          <p:cNvPicPr>
            <a:picLocks noChangeAspect="1"/>
          </p:cNvPicPr>
          <p:nvPr/>
        </p:nvPicPr>
        <p:blipFill>
          <a:blip r:embed="rId3"/>
          <a:stretch>
            <a:fillRect/>
          </a:stretch>
        </p:blipFill>
        <p:spPr>
          <a:xfrm>
            <a:off x="10888391" y="599710"/>
            <a:ext cx="1232442" cy="1088390"/>
          </a:xfrm>
          <a:prstGeom prst="rect">
            <a:avLst/>
          </a:prstGeom>
        </p:spPr>
      </p:pic>
      <p:pic>
        <p:nvPicPr>
          <p:cNvPr id="6" name="Picture 7" descr="BELSLogo">
            <a:extLst>
              <a:ext uri="{FF2B5EF4-FFF2-40B4-BE49-F238E27FC236}">
                <a16:creationId xmlns:a16="http://schemas.microsoft.com/office/drawing/2014/main" id="{21862A76-594B-4A7E-8E57-ACE2C75D2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1746" y="5992505"/>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222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2473" name="Rectangle 6247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18" name="Title 1"/>
          <p:cNvSpPr>
            <a:spLocks noGrp="1"/>
          </p:cNvSpPr>
          <p:nvPr>
            <p:ph type="title"/>
          </p:nvPr>
        </p:nvSpPr>
        <p:spPr>
          <a:xfrm>
            <a:off x="524741" y="620392"/>
            <a:ext cx="3808268" cy="5504688"/>
          </a:xfrm>
        </p:spPr>
        <p:txBody>
          <a:bodyPr>
            <a:normAutofit/>
          </a:bodyPr>
          <a:lstStyle/>
          <a:p>
            <a:pPr eaLnBrk="1" hangingPunct="1"/>
            <a:r>
              <a:rPr lang="en-GB" sz="6000">
                <a:solidFill>
                  <a:schemeClr val="bg1"/>
                </a:solidFill>
              </a:rPr>
              <a:t>Emotion coaching involves:</a:t>
            </a:r>
          </a:p>
        </p:txBody>
      </p:sp>
      <p:pic>
        <p:nvPicPr>
          <p:cNvPr id="5" name="Picture 7" descr="BELSLogo">
            <a:extLst>
              <a:ext uri="{FF2B5EF4-FFF2-40B4-BE49-F238E27FC236}">
                <a16:creationId xmlns:a16="http://schemas.microsoft.com/office/drawing/2014/main" id="{B9084574-C3C9-4A59-878E-6BA56633D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469" name="Content Placeholder 2">
            <a:extLst>
              <a:ext uri="{FF2B5EF4-FFF2-40B4-BE49-F238E27FC236}">
                <a16:creationId xmlns:a16="http://schemas.microsoft.com/office/drawing/2014/main" id="{0CBDFEA6-7399-72CB-DE18-D06844552864}"/>
              </a:ext>
            </a:extLst>
          </p:cNvPr>
          <p:cNvGraphicFramePr>
            <a:graphicFrameLocks noGrp="1"/>
          </p:cNvGraphicFramePr>
          <p:nvPr>
            <p:ph idx="1"/>
            <p:extLst>
              <p:ext uri="{D42A27DB-BD31-4B8C-83A1-F6EECF244321}">
                <p14:modId xmlns:p14="http://schemas.microsoft.com/office/powerpoint/2010/main" val="209601983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29539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884434E-7FD2-01F7-8C57-6E976C352032}"/>
              </a:ext>
            </a:extLst>
          </p:cNvPr>
          <p:cNvSpPr>
            <a:spLocks noGrp="1"/>
          </p:cNvSpPr>
          <p:nvPr>
            <p:ph type="title"/>
          </p:nvPr>
        </p:nvSpPr>
        <p:spPr>
          <a:xfrm>
            <a:off x="1322754" y="1522820"/>
            <a:ext cx="2748041" cy="3601914"/>
          </a:xfrm>
        </p:spPr>
        <p:txBody>
          <a:bodyPr anchor="ctr">
            <a:normAutofit/>
          </a:bodyPr>
          <a:lstStyle/>
          <a:p>
            <a:r>
              <a:rPr lang="en-GB" sz="3600">
                <a:solidFill>
                  <a:srgbClr val="FFFFFF"/>
                </a:solidFill>
              </a:rPr>
              <a:t>Planning for the future…</a:t>
            </a:r>
          </a:p>
        </p:txBody>
      </p:sp>
      <p:graphicFrame>
        <p:nvGraphicFramePr>
          <p:cNvPr id="20" name="Content Placeholder 2">
            <a:extLst>
              <a:ext uri="{FF2B5EF4-FFF2-40B4-BE49-F238E27FC236}">
                <a16:creationId xmlns:a16="http://schemas.microsoft.com/office/drawing/2014/main" id="{DA84E00C-390A-EF19-88C4-201048328D50}"/>
              </a:ext>
            </a:extLst>
          </p:cNvPr>
          <p:cNvGraphicFramePr>
            <a:graphicFrameLocks noGrp="1"/>
          </p:cNvGraphicFramePr>
          <p:nvPr>
            <p:ph idx="1"/>
            <p:extLst>
              <p:ext uri="{D42A27DB-BD31-4B8C-83A1-F6EECF244321}">
                <p14:modId xmlns:p14="http://schemas.microsoft.com/office/powerpoint/2010/main" val="4003075869"/>
              </p:ext>
            </p:extLst>
          </p:nvPr>
        </p:nvGraphicFramePr>
        <p:xfrm>
          <a:off x="5042848" y="643467"/>
          <a:ext cx="6489510" cy="5252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3739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3984" y="1054121"/>
            <a:ext cx="9465131" cy="1184111"/>
          </a:xfrm>
        </p:spPr>
        <p:txBody>
          <a:bodyPr>
            <a:normAutofit/>
          </a:bodyPr>
          <a:lstStyle/>
          <a:p>
            <a:r>
              <a:rPr lang="en-GB"/>
              <a:t>Books </a:t>
            </a:r>
          </a:p>
        </p:txBody>
      </p:sp>
      <p:sp>
        <p:nvSpPr>
          <p:cNvPr id="3" name="Content Placeholder 2"/>
          <p:cNvSpPr>
            <a:spLocks noGrp="1"/>
          </p:cNvSpPr>
          <p:nvPr>
            <p:ph idx="1"/>
          </p:nvPr>
        </p:nvSpPr>
        <p:spPr>
          <a:xfrm>
            <a:off x="1524000" y="2399099"/>
            <a:ext cx="9465564" cy="3400969"/>
          </a:xfrm>
        </p:spPr>
        <p:txBody>
          <a:bodyPr>
            <a:normAutofit/>
          </a:bodyPr>
          <a:lstStyle/>
          <a:p>
            <a:r>
              <a:rPr lang="en-US" sz="2400" i="1" dirty="0"/>
              <a:t>When my worries get too big </a:t>
            </a:r>
            <a:r>
              <a:rPr lang="en-US" sz="2400" dirty="0"/>
              <a:t>by Kari Dunn </a:t>
            </a:r>
            <a:r>
              <a:rPr lang="en-US" sz="2400" dirty="0" err="1"/>
              <a:t>Buron</a:t>
            </a:r>
            <a:r>
              <a:rPr lang="en-US" sz="2400" dirty="0"/>
              <a:t> </a:t>
            </a:r>
          </a:p>
          <a:p>
            <a:r>
              <a:rPr lang="en-US" sz="2400" i="1" dirty="0"/>
              <a:t>The </a:t>
            </a:r>
            <a:r>
              <a:rPr lang="en-US" sz="2400" i="1" dirty="0" err="1"/>
              <a:t>colour</a:t>
            </a:r>
            <a:r>
              <a:rPr lang="en-US" sz="2400" i="1" dirty="0"/>
              <a:t> monster </a:t>
            </a:r>
            <a:r>
              <a:rPr lang="en-US" sz="2400" dirty="0"/>
              <a:t>by Anna </a:t>
            </a:r>
            <a:r>
              <a:rPr lang="en-US" sz="2400" dirty="0" err="1"/>
              <a:t>Llenas</a:t>
            </a:r>
            <a:r>
              <a:rPr lang="en-US" sz="2400" dirty="0"/>
              <a:t> </a:t>
            </a:r>
          </a:p>
          <a:p>
            <a:r>
              <a:rPr lang="en-US" sz="2400" i="1" dirty="0"/>
              <a:t>Everybody worries </a:t>
            </a:r>
            <a:r>
              <a:rPr lang="en-US" sz="2400" dirty="0"/>
              <a:t>by Jon </a:t>
            </a:r>
            <a:r>
              <a:rPr lang="en-US" sz="2400" dirty="0" err="1"/>
              <a:t>Burgerman</a:t>
            </a:r>
            <a:endParaRPr lang="en-GB" sz="2400" dirty="0"/>
          </a:p>
          <a:p>
            <a:r>
              <a:rPr lang="en-GB" sz="2400" i="1" dirty="0"/>
              <a:t>Conversations that matter </a:t>
            </a:r>
            <a:r>
              <a:rPr lang="en-GB" sz="2400" dirty="0"/>
              <a:t>by Margot Sunderland</a:t>
            </a:r>
          </a:p>
          <a:p>
            <a:r>
              <a:rPr lang="en-US" sz="2400" i="1" dirty="0"/>
              <a:t>How to talk so kids will listen and listen so kids will talk </a:t>
            </a:r>
            <a:r>
              <a:rPr lang="en-US" sz="2400" dirty="0"/>
              <a:t>by Adele Faber and Elaine </a:t>
            </a:r>
            <a:r>
              <a:rPr lang="en-US" sz="2400" dirty="0" err="1"/>
              <a:t>Mazlish</a:t>
            </a:r>
            <a:endParaRPr lang="en-US" sz="2400" dirty="0"/>
          </a:p>
          <a:p>
            <a:pPr marL="0" indent="0">
              <a:buNone/>
            </a:pPr>
            <a:endParaRPr lang="en-GB" sz="2400" dirty="0"/>
          </a:p>
          <a:p>
            <a:pPr marL="0" indent="0">
              <a:buNone/>
            </a:pPr>
            <a:endParaRPr lang="en-GB" sz="2400" dirty="0"/>
          </a:p>
        </p:txBody>
      </p:sp>
      <p:pic>
        <p:nvPicPr>
          <p:cNvPr id="5" name="Picture 7" descr="BELSLogo">
            <a:extLst>
              <a:ext uri="{FF2B5EF4-FFF2-40B4-BE49-F238E27FC236}">
                <a16:creationId xmlns:a16="http://schemas.microsoft.com/office/drawing/2014/main" id="{7EEB5D92-9B29-4270-B4F7-E48CC3AFC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303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C4D64F4B-3420-3F27-DC74-D089F5345E98}"/>
              </a:ext>
            </a:extLst>
          </p:cNvPr>
          <p:cNvSpPr>
            <a:spLocks noGrp="1"/>
          </p:cNvSpPr>
          <p:nvPr>
            <p:ph type="title"/>
          </p:nvPr>
        </p:nvSpPr>
        <p:spPr>
          <a:xfrm>
            <a:off x="1047280" y="759805"/>
            <a:ext cx="10306520" cy="1325563"/>
          </a:xfrm>
        </p:spPr>
        <p:txBody>
          <a:bodyPr>
            <a:normAutofit/>
          </a:bodyPr>
          <a:lstStyle/>
          <a:p>
            <a:pPr algn="ctr"/>
            <a:r>
              <a:rPr lang="en-GB" sz="4000" b="1" dirty="0">
                <a:solidFill>
                  <a:srgbClr val="FFFFFF"/>
                </a:solidFill>
              </a:rPr>
              <a:t>Remember….</a:t>
            </a:r>
          </a:p>
        </p:txBody>
      </p:sp>
      <p:sp>
        <p:nvSpPr>
          <p:cNvPr id="3" name="Content Placeholder 2">
            <a:extLst>
              <a:ext uri="{FF2B5EF4-FFF2-40B4-BE49-F238E27FC236}">
                <a16:creationId xmlns:a16="http://schemas.microsoft.com/office/drawing/2014/main" id="{ADE7C78A-CEA1-B1DB-CCA3-4A1EA3E7942C}"/>
              </a:ext>
            </a:extLst>
          </p:cNvPr>
          <p:cNvSpPr>
            <a:spLocks noGrp="1"/>
          </p:cNvSpPr>
          <p:nvPr>
            <p:ph idx="1"/>
          </p:nvPr>
        </p:nvSpPr>
        <p:spPr>
          <a:xfrm>
            <a:off x="1424904" y="2494450"/>
            <a:ext cx="4053545" cy="3563159"/>
          </a:xfrm>
        </p:spPr>
        <p:txBody>
          <a:bodyPr>
            <a:normAutofit/>
          </a:bodyPr>
          <a:lstStyle/>
          <a:p>
            <a:r>
              <a:rPr lang="en-GB" sz="2200"/>
              <a:t>Emotion coaching is a skill for you and your child… it will take practice and confidence!</a:t>
            </a:r>
          </a:p>
          <a:p>
            <a:r>
              <a:rPr lang="en-GB" sz="2200"/>
              <a:t>One small step to start is better than trying to change everything at once</a:t>
            </a:r>
          </a:p>
          <a:p>
            <a:r>
              <a:rPr lang="en-GB" sz="2200"/>
              <a:t>Notice small successes</a:t>
            </a:r>
          </a:p>
          <a:p>
            <a:r>
              <a:rPr lang="en-GB" sz="2200"/>
              <a:t>Aim to be a Good enough’ Emotion Coach, not the ‘Perfect Emotion Coach’</a:t>
            </a:r>
          </a:p>
          <a:p>
            <a:endParaRPr lang="en-GB" sz="2200"/>
          </a:p>
          <a:p>
            <a:endParaRPr lang="en-GB" sz="2200"/>
          </a:p>
        </p:txBody>
      </p:sp>
      <p:pic>
        <p:nvPicPr>
          <p:cNvPr id="5" name="Picture 4">
            <a:extLst>
              <a:ext uri="{FF2B5EF4-FFF2-40B4-BE49-F238E27FC236}">
                <a16:creationId xmlns:a16="http://schemas.microsoft.com/office/drawing/2014/main" id="{BC8D56EA-7D15-5D80-BC2C-44A44C8F8BCF}"/>
              </a:ext>
            </a:extLst>
          </p:cNvPr>
          <p:cNvPicPr>
            <a:picLocks noChangeAspect="1"/>
          </p:cNvPicPr>
          <p:nvPr/>
        </p:nvPicPr>
        <p:blipFill rotWithShape="1">
          <a:blip r:embed="rId3"/>
          <a:srcRect l="9029" r="2" b="2"/>
          <a:stretch/>
        </p:blipFill>
        <p:spPr>
          <a:xfrm>
            <a:off x="6098892" y="2492376"/>
            <a:ext cx="4802404" cy="3563372"/>
          </a:xfrm>
          <a:prstGeom prst="rect">
            <a:avLst/>
          </a:prstGeom>
        </p:spPr>
      </p:pic>
    </p:spTree>
    <p:extLst>
      <p:ext uri="{BB962C8B-B14F-4D97-AF65-F5344CB8AC3E}">
        <p14:creationId xmlns:p14="http://schemas.microsoft.com/office/powerpoint/2010/main" val="3125142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71FB67-1278-AFA6-3029-38A9C8F9368A}"/>
              </a:ext>
            </a:extLst>
          </p:cNvPr>
          <p:cNvSpPr>
            <a:spLocks noGrp="1"/>
          </p:cNvSpPr>
          <p:nvPr>
            <p:ph type="title"/>
          </p:nvPr>
        </p:nvSpPr>
        <p:spPr>
          <a:xfrm>
            <a:off x="640080" y="329184"/>
            <a:ext cx="6894576" cy="1783080"/>
          </a:xfrm>
        </p:spPr>
        <p:txBody>
          <a:bodyPr anchor="b">
            <a:normAutofit/>
          </a:bodyPr>
          <a:lstStyle/>
          <a:p>
            <a:r>
              <a:rPr lang="en-GB" sz="6100" b="1" dirty="0"/>
              <a:t>Emotion Coaching - Rationale</a:t>
            </a:r>
          </a:p>
        </p:txBody>
      </p:sp>
      <p:sp>
        <p:nvSpPr>
          <p:cNvPr id="16"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F4EEF8C-FD07-6CE4-BBCC-CFC8EDD6CD0B}"/>
              </a:ext>
            </a:extLst>
          </p:cNvPr>
          <p:cNvSpPr>
            <a:spLocks noGrp="1" noChangeArrowheads="1"/>
          </p:cNvSpPr>
          <p:nvPr>
            <p:ph idx="1"/>
          </p:nvPr>
        </p:nvSpPr>
        <p:spPr>
          <a:xfrm>
            <a:off x="640080" y="2706624"/>
            <a:ext cx="7206062" cy="3483864"/>
          </a:xfrm>
        </p:spPr>
        <p:txBody>
          <a:bodyPr>
            <a:normAutofit/>
          </a:bodyPr>
          <a:lstStyle/>
          <a:p>
            <a:pPr eaLnBrk="1" hangingPunct="1">
              <a:buFont typeface="Wingdings" pitchFamily="2" charset="2"/>
              <a:buNone/>
            </a:pPr>
            <a:r>
              <a:rPr lang="en-US" sz="1900" dirty="0"/>
              <a:t>	</a:t>
            </a:r>
            <a:r>
              <a:rPr lang="en-US" sz="1900" i="1" dirty="0"/>
              <a:t>“Much of today’s popular advice </a:t>
            </a:r>
            <a:r>
              <a:rPr lang="en-US" sz="1900" b="1" i="1" dirty="0"/>
              <a:t>ignores</a:t>
            </a:r>
            <a:r>
              <a:rPr lang="en-US" sz="1900" i="1" dirty="0"/>
              <a:t> the world of </a:t>
            </a:r>
            <a:r>
              <a:rPr lang="en-US" sz="1900" b="1" i="1" dirty="0"/>
              <a:t>emotions</a:t>
            </a:r>
            <a:r>
              <a:rPr lang="en-US" sz="1900" i="1" dirty="0"/>
              <a:t>.  Instead, it relies on child-rearing theories that address the children’s </a:t>
            </a:r>
            <a:r>
              <a:rPr lang="en-US" sz="1900" b="1" i="1" dirty="0" err="1"/>
              <a:t>behaviour</a:t>
            </a:r>
            <a:r>
              <a:rPr lang="en-US" sz="1900" i="1" dirty="0"/>
              <a:t>, but disregard the </a:t>
            </a:r>
            <a:r>
              <a:rPr lang="en-US" sz="1900" b="1" i="1" dirty="0"/>
              <a:t>feelings</a:t>
            </a:r>
            <a:r>
              <a:rPr lang="en-US" sz="1900" i="1" dirty="0"/>
              <a:t> that </a:t>
            </a:r>
            <a:r>
              <a:rPr lang="en-US" sz="1900" b="1" i="1" dirty="0"/>
              <a:t>underlie</a:t>
            </a:r>
            <a:r>
              <a:rPr lang="en-US" sz="1900" i="1" dirty="0"/>
              <a:t> that </a:t>
            </a:r>
            <a:r>
              <a:rPr lang="en-US" sz="1900" i="1" dirty="0" err="1"/>
              <a:t>behaviour</a:t>
            </a:r>
            <a:r>
              <a:rPr lang="en-US" sz="1900" i="1" dirty="0"/>
              <a:t>”</a:t>
            </a:r>
            <a:r>
              <a:rPr lang="en-US" sz="1900" dirty="0"/>
              <a:t> </a:t>
            </a:r>
          </a:p>
          <a:p>
            <a:pPr eaLnBrk="1" hangingPunct="1">
              <a:buFont typeface="Wingdings" pitchFamily="2" charset="2"/>
              <a:buNone/>
            </a:pPr>
            <a:r>
              <a:rPr lang="en-US" sz="1900" dirty="0"/>
              <a:t>														Gottman, 1997</a:t>
            </a:r>
          </a:p>
          <a:p>
            <a:pPr eaLnBrk="1" hangingPunct="1">
              <a:buFont typeface="Wingdings" pitchFamily="2" charset="2"/>
              <a:buNone/>
            </a:pPr>
            <a:endParaRPr lang="en-US" sz="1900" dirty="0"/>
          </a:p>
          <a:p>
            <a:pPr eaLnBrk="1" hangingPunct="1">
              <a:buFont typeface="Wingdings" pitchFamily="2" charset="2"/>
              <a:buNone/>
            </a:pPr>
            <a:endParaRPr lang="en-US" sz="1900" dirty="0"/>
          </a:p>
          <a:p>
            <a:pPr eaLnBrk="1" hangingPunct="1">
              <a:buFont typeface="Wingdings" pitchFamily="2" charset="2"/>
              <a:buNone/>
            </a:pPr>
            <a:r>
              <a:rPr lang="en-US" sz="1900" b="0" i="0" dirty="0">
                <a:effectLst/>
                <a:latin typeface="Roboto" panose="02000000000000000000" pitchFamily="2" charset="0"/>
              </a:rPr>
              <a:t> “behavior is a function of the person in their environment.”   						(Lewin, 1936). </a:t>
            </a:r>
            <a:endParaRPr lang="en-US" sz="1900" dirty="0"/>
          </a:p>
        </p:txBody>
      </p:sp>
      <p:pic>
        <p:nvPicPr>
          <p:cNvPr id="7" name="Picture 4" descr="spotlight_gottman">
            <a:extLst>
              <a:ext uri="{FF2B5EF4-FFF2-40B4-BE49-F238E27FC236}">
                <a16:creationId xmlns:a16="http://schemas.microsoft.com/office/drawing/2014/main" id="{F53393D6-7803-9694-EEE9-56C0297B77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8438"/>
          <a:stretch/>
        </p:blipFill>
        <p:spPr bwMode="auto">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24C31A2-D4DD-FCD3-FBBC-A6B43CF11AE8}"/>
              </a:ext>
            </a:extLst>
          </p:cNvPr>
          <p:cNvPicPr>
            <a:picLocks noChangeAspect="1"/>
          </p:cNvPicPr>
          <p:nvPr/>
        </p:nvPicPr>
        <p:blipFill rotWithShape="1">
          <a:blip r:embed="rId4"/>
          <a:srcRect r="-1" b="6215"/>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336233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64CF-3B82-4130-BFE7-47BC2824EB80}"/>
              </a:ext>
            </a:extLst>
          </p:cNvPr>
          <p:cNvSpPr>
            <a:spLocks noGrp="1"/>
          </p:cNvSpPr>
          <p:nvPr>
            <p:ph type="title"/>
          </p:nvPr>
        </p:nvSpPr>
        <p:spPr/>
        <p:txBody>
          <a:bodyPr/>
          <a:lstStyle/>
          <a:p>
            <a:pPr algn="ctr"/>
            <a:r>
              <a:rPr lang="en-GB" b="1" dirty="0"/>
              <a:t>Feedback</a:t>
            </a:r>
          </a:p>
        </p:txBody>
      </p:sp>
      <p:sp>
        <p:nvSpPr>
          <p:cNvPr id="3" name="Content Placeholder 2">
            <a:extLst>
              <a:ext uri="{FF2B5EF4-FFF2-40B4-BE49-F238E27FC236}">
                <a16:creationId xmlns:a16="http://schemas.microsoft.com/office/drawing/2014/main" id="{037247FC-0B8A-4AE8-A3F5-A1C299B8267F}"/>
              </a:ext>
            </a:extLst>
          </p:cNvPr>
          <p:cNvSpPr>
            <a:spLocks noGrp="1"/>
          </p:cNvSpPr>
          <p:nvPr>
            <p:ph idx="1"/>
          </p:nvPr>
        </p:nvSpPr>
        <p:spPr>
          <a:xfrm>
            <a:off x="2592925" y="2133600"/>
            <a:ext cx="8915400" cy="3777622"/>
          </a:xfrm>
        </p:spPr>
        <p:txBody>
          <a:bodyPr/>
          <a:lstStyle/>
          <a:p>
            <a:pPr marL="0" indent="0">
              <a:buNone/>
            </a:pPr>
            <a:r>
              <a:rPr lang="en-GB" sz="3200" b="1" dirty="0"/>
              <a:t>				</a:t>
            </a:r>
            <a:endParaRPr lang="en-GB" dirty="0"/>
          </a:p>
        </p:txBody>
      </p:sp>
      <p:pic>
        <p:nvPicPr>
          <p:cNvPr id="5" name="Picture 7" descr="BELSLogo">
            <a:extLst>
              <a:ext uri="{FF2B5EF4-FFF2-40B4-BE49-F238E27FC236}">
                <a16:creationId xmlns:a16="http://schemas.microsoft.com/office/drawing/2014/main" id="{FEB142D9-9B58-430D-BCB9-12BA8EFC3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775" y="209262"/>
            <a:ext cx="1176338" cy="7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92C9F920-8B36-4B2C-9795-BF971871566A}"/>
              </a:ext>
            </a:extLst>
          </p:cNvPr>
          <p:cNvSpPr>
            <a:spLocks noChangeArrowheads="1"/>
          </p:cNvSpPr>
          <p:nvPr/>
        </p:nvSpPr>
        <p:spPr bwMode="auto">
          <a:xfrm>
            <a:off x="2676292" y="32926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8" name="Picture 7">
            <a:extLst>
              <a:ext uri="{FF2B5EF4-FFF2-40B4-BE49-F238E27FC236}">
                <a16:creationId xmlns:a16="http://schemas.microsoft.com/office/drawing/2014/main" id="{4BCA8014-2026-4E41-B550-C91C80E9AF09}"/>
              </a:ext>
            </a:extLst>
          </p:cNvPr>
          <p:cNvPicPr>
            <a:picLocks noChangeAspect="1"/>
          </p:cNvPicPr>
          <p:nvPr/>
        </p:nvPicPr>
        <p:blipFill>
          <a:blip r:embed="rId4"/>
          <a:stretch>
            <a:fillRect/>
          </a:stretch>
        </p:blipFill>
        <p:spPr>
          <a:xfrm>
            <a:off x="8043280" y="4022411"/>
            <a:ext cx="4055692" cy="2700346"/>
          </a:xfrm>
          <a:prstGeom prst="rect">
            <a:avLst/>
          </a:prstGeom>
        </p:spPr>
      </p:pic>
      <p:pic>
        <p:nvPicPr>
          <p:cNvPr id="9" name="Picture 8">
            <a:extLst>
              <a:ext uri="{FF2B5EF4-FFF2-40B4-BE49-F238E27FC236}">
                <a16:creationId xmlns:a16="http://schemas.microsoft.com/office/drawing/2014/main" id="{D2096F3C-426A-407C-B573-EB14A538F1E6}"/>
              </a:ext>
            </a:extLst>
          </p:cNvPr>
          <p:cNvPicPr>
            <a:picLocks noChangeAspect="1"/>
          </p:cNvPicPr>
          <p:nvPr/>
        </p:nvPicPr>
        <p:blipFill rotWithShape="1">
          <a:blip r:embed="rId5"/>
          <a:srcRect t="44117"/>
          <a:stretch/>
        </p:blipFill>
        <p:spPr>
          <a:xfrm>
            <a:off x="1572794" y="3471452"/>
            <a:ext cx="5638800" cy="1633908"/>
          </a:xfrm>
          <a:prstGeom prst="rect">
            <a:avLst/>
          </a:prstGeom>
        </p:spPr>
      </p:pic>
      <p:cxnSp>
        <p:nvCxnSpPr>
          <p:cNvPr id="17" name="Straight Arrow Connector 16">
            <a:extLst>
              <a:ext uri="{FF2B5EF4-FFF2-40B4-BE49-F238E27FC236}">
                <a16:creationId xmlns:a16="http://schemas.microsoft.com/office/drawing/2014/main" id="{1B096EE4-9D4D-4B32-BF90-CCF124A1B0D4}"/>
              </a:ext>
            </a:extLst>
          </p:cNvPr>
          <p:cNvCxnSpPr/>
          <p:nvPr/>
        </p:nvCxnSpPr>
        <p:spPr>
          <a:xfrm>
            <a:off x="1097280" y="5606962"/>
            <a:ext cx="370882"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19523A61-6CB0-49B7-111D-020488748DBF}"/>
              </a:ext>
            </a:extLst>
          </p:cNvPr>
          <p:cNvSpPr txBox="1"/>
          <p:nvPr/>
        </p:nvSpPr>
        <p:spPr>
          <a:xfrm>
            <a:off x="1949074" y="1981350"/>
            <a:ext cx="6094206" cy="658835"/>
          </a:xfrm>
          <a:prstGeom prst="rect">
            <a:avLst/>
          </a:prstGeom>
          <a:noFill/>
        </p:spPr>
        <p:txBody>
          <a:bodyPr wrap="square">
            <a:spAutoFit/>
          </a:bodyPr>
          <a:lstStyle/>
          <a:p>
            <a:pPr>
              <a:lnSpc>
                <a:spcPct val="107000"/>
              </a:lnSpc>
              <a:spcAft>
                <a:spcPts val="800"/>
              </a:spcAft>
            </a:pPr>
            <a:r>
              <a:rPr lang="en-GB" sz="3600" b="1" dirty="0">
                <a:effectLst/>
                <a:latin typeface="Calibri" panose="020F0502020204030204" pitchFamily="34" charset="0"/>
                <a:ea typeface="Calibri" panose="020F0502020204030204" pitchFamily="34" charset="0"/>
              </a:rPr>
              <a:t>tinyurl.com/</a:t>
            </a:r>
            <a:r>
              <a:rPr lang="en-GB" sz="3600" b="1" dirty="0" err="1">
                <a:effectLst/>
                <a:latin typeface="Calibri" panose="020F0502020204030204" pitchFamily="34" charset="0"/>
                <a:ea typeface="Calibri" panose="020F0502020204030204" pitchFamily="34" charset="0"/>
              </a:rPr>
              <a:t>evaluationSEND</a:t>
            </a:r>
            <a:endParaRPr lang="en-GB" sz="1200" dirty="0">
              <a:effectLst/>
              <a:latin typeface="Calibri" panose="020F0502020204030204" pitchFamily="34" charset="0"/>
              <a:ea typeface="Calibri" panose="020F0502020204030204" pitchFamily="34" charset="0"/>
            </a:endParaRPr>
          </a:p>
        </p:txBody>
      </p:sp>
      <p:pic>
        <p:nvPicPr>
          <p:cNvPr id="2050" name="Picture 2">
            <a:extLst>
              <a:ext uri="{FF2B5EF4-FFF2-40B4-BE49-F238E27FC236}">
                <a16:creationId xmlns:a16="http://schemas.microsoft.com/office/drawing/2014/main" id="{A664333B-86E2-0507-6788-586BB0E565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6647" y="946778"/>
            <a:ext cx="3110647" cy="31106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5F7C4B-63DD-17A4-33CD-933388059612}"/>
              </a:ext>
            </a:extLst>
          </p:cNvPr>
          <p:cNvSpPr txBox="1"/>
          <p:nvPr/>
        </p:nvSpPr>
        <p:spPr>
          <a:xfrm>
            <a:off x="1828800" y="5413829"/>
            <a:ext cx="6415314" cy="369332"/>
          </a:xfrm>
          <a:prstGeom prst="rect">
            <a:avLst/>
          </a:prstGeom>
          <a:noFill/>
        </p:spPr>
        <p:txBody>
          <a:bodyPr wrap="square" rtlCol="0">
            <a:spAutoFit/>
          </a:bodyPr>
          <a:lstStyle/>
          <a:p>
            <a:r>
              <a:rPr lang="en-US" sz="1800" b="1" i="0" dirty="0">
                <a:effectLst/>
                <a:highlight>
                  <a:srgbClr val="FFFF00"/>
                </a:highlight>
                <a:latin typeface="Calibri" panose="020F0502020204030204" pitchFamily="34" charset="0"/>
              </a:rPr>
              <a:t>Emotion Coaching: Parent/</a:t>
            </a:r>
            <a:r>
              <a:rPr lang="en-US" sz="1800" b="1" i="0" dirty="0" err="1">
                <a:effectLst/>
                <a:highlight>
                  <a:srgbClr val="FFFF00"/>
                </a:highlight>
                <a:latin typeface="Calibri" panose="020F0502020204030204" pitchFamily="34" charset="0"/>
              </a:rPr>
              <a:t>Carer</a:t>
            </a:r>
            <a:r>
              <a:rPr lang="en-US" sz="1800" b="1" i="0" dirty="0">
                <a:effectLst/>
                <a:highlight>
                  <a:srgbClr val="FFFF00"/>
                </a:highlight>
                <a:latin typeface="Calibri" panose="020F0502020204030204" pitchFamily="34" charset="0"/>
              </a:rPr>
              <a:t> Workshop - 09.12.22 - D Dowd</a:t>
            </a:r>
            <a:endParaRPr lang="en-GB" b="1" dirty="0">
              <a:highlight>
                <a:srgbClr val="FFFF00"/>
              </a:highlight>
            </a:endParaRPr>
          </a:p>
        </p:txBody>
      </p:sp>
    </p:spTree>
    <p:extLst>
      <p:ext uri="{BB962C8B-B14F-4D97-AF65-F5344CB8AC3E}">
        <p14:creationId xmlns:p14="http://schemas.microsoft.com/office/powerpoint/2010/main" val="399420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2001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86DDE4-0344-91D4-BABD-48934E8C3758}"/>
              </a:ext>
            </a:extLst>
          </p:cNvPr>
          <p:cNvSpPr>
            <a:spLocks noGrp="1"/>
          </p:cNvSpPr>
          <p:nvPr>
            <p:ph type="title"/>
          </p:nvPr>
        </p:nvSpPr>
        <p:spPr>
          <a:xfrm>
            <a:off x="424131" y="245082"/>
            <a:ext cx="10515599" cy="932688"/>
          </a:xfrm>
        </p:spPr>
        <p:txBody>
          <a:bodyPr vert="horz" lIns="91440" tIns="45720" rIns="91440" bIns="45720" rtlCol="0" anchor="b">
            <a:normAutofit/>
          </a:bodyPr>
          <a:lstStyle/>
          <a:p>
            <a:r>
              <a:rPr lang="en-US" sz="3000" kern="1200">
                <a:solidFill>
                  <a:schemeClr val="bg1"/>
                </a:solidFill>
                <a:latin typeface="+mj-lt"/>
                <a:ea typeface="+mj-ea"/>
                <a:cs typeface="+mj-cs"/>
              </a:rPr>
              <a:t>Emotion Coaching - Rationale </a:t>
            </a:r>
            <a:br>
              <a:rPr lang="en-US" sz="3000" kern="1200">
                <a:solidFill>
                  <a:schemeClr val="bg1"/>
                </a:solidFill>
                <a:latin typeface="+mj-lt"/>
                <a:ea typeface="+mj-ea"/>
                <a:cs typeface="+mj-cs"/>
              </a:rPr>
            </a:br>
            <a:endParaRPr lang="en-US" sz="3000" kern="1200">
              <a:solidFill>
                <a:schemeClr val="bg1"/>
              </a:solidFill>
              <a:latin typeface="+mj-lt"/>
              <a:ea typeface="+mj-ea"/>
              <a:cs typeface="+mj-cs"/>
            </a:endParaRPr>
          </a:p>
        </p:txBody>
      </p:sp>
      <p:pic>
        <p:nvPicPr>
          <p:cNvPr id="4" name="Content Placeholder 3">
            <a:extLst>
              <a:ext uri="{FF2B5EF4-FFF2-40B4-BE49-F238E27FC236}">
                <a16:creationId xmlns:a16="http://schemas.microsoft.com/office/drawing/2014/main" id="{D628ADC5-4698-35ED-6171-BCF34FF9A4C1}"/>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1391873" y="2246409"/>
            <a:ext cx="9408252" cy="4058137"/>
          </a:xfrm>
          <a:prstGeom prst="rect">
            <a:avLst/>
          </a:prstGeom>
          <a:noFill/>
        </p:spPr>
      </p:pic>
    </p:spTree>
    <p:extLst>
      <p:ext uri="{BB962C8B-B14F-4D97-AF65-F5344CB8AC3E}">
        <p14:creationId xmlns:p14="http://schemas.microsoft.com/office/powerpoint/2010/main" val="131748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6357CD-483F-612A-D58B-C8726381A2F8}"/>
              </a:ext>
            </a:extLst>
          </p:cNvPr>
          <p:cNvSpPr>
            <a:spLocks noGrp="1"/>
          </p:cNvSpPr>
          <p:nvPr>
            <p:ph type="title"/>
          </p:nvPr>
        </p:nvSpPr>
        <p:spPr>
          <a:xfrm>
            <a:off x="524741" y="620392"/>
            <a:ext cx="3808268" cy="5504688"/>
          </a:xfrm>
        </p:spPr>
        <p:txBody>
          <a:bodyPr>
            <a:normAutofit/>
          </a:bodyPr>
          <a:lstStyle/>
          <a:p>
            <a:r>
              <a:rPr lang="en-GB" sz="6000" b="1">
                <a:solidFill>
                  <a:schemeClr val="bg1"/>
                </a:solidFill>
              </a:rPr>
              <a:t>What is Emotion Coaching?</a:t>
            </a:r>
          </a:p>
        </p:txBody>
      </p:sp>
      <p:graphicFrame>
        <p:nvGraphicFramePr>
          <p:cNvPr id="5" name="Content Placeholder 2">
            <a:extLst>
              <a:ext uri="{FF2B5EF4-FFF2-40B4-BE49-F238E27FC236}">
                <a16:creationId xmlns:a16="http://schemas.microsoft.com/office/drawing/2014/main" id="{C46DC856-EFC6-1A2E-8864-4693F8065FB0}"/>
              </a:ext>
            </a:extLst>
          </p:cNvPr>
          <p:cNvGraphicFramePr>
            <a:graphicFrameLocks noGrp="1"/>
          </p:cNvGraphicFramePr>
          <p:nvPr>
            <p:ph idx="1"/>
            <p:extLst>
              <p:ext uri="{D42A27DB-BD31-4B8C-83A1-F6EECF244321}">
                <p14:modId xmlns:p14="http://schemas.microsoft.com/office/powerpoint/2010/main" val="73758983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8317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2D00D-F66C-9D29-F33C-A4EF28EC10A2}"/>
              </a:ext>
            </a:extLst>
          </p:cNvPr>
          <p:cNvSpPr>
            <a:spLocks noGrp="1"/>
          </p:cNvSpPr>
          <p:nvPr>
            <p:ph type="title"/>
          </p:nvPr>
        </p:nvSpPr>
        <p:spPr/>
        <p:txBody>
          <a:bodyPr/>
          <a:lstStyle/>
          <a:p>
            <a:pPr algn="ctr"/>
            <a:r>
              <a:rPr lang="en-GB" dirty="0"/>
              <a:t>Video</a:t>
            </a:r>
          </a:p>
        </p:txBody>
      </p:sp>
      <p:pic>
        <p:nvPicPr>
          <p:cNvPr id="4" name="Online Media 3" title="Emotional Health | Dr. John Gottman">
            <a:hlinkClick r:id="" action="ppaction://media"/>
            <a:extLst>
              <a:ext uri="{FF2B5EF4-FFF2-40B4-BE49-F238E27FC236}">
                <a16:creationId xmlns:a16="http://schemas.microsoft.com/office/drawing/2014/main" id="{3CE852A7-8AB7-D9FF-145C-519107177295}"/>
              </a:ext>
            </a:extLst>
          </p:cNvPr>
          <p:cNvPicPr>
            <a:picLocks noGrp="1" noRot="1" noChangeAspect="1"/>
          </p:cNvPicPr>
          <p:nvPr>
            <p:ph idx="1"/>
            <a:videoFile r:link="rId1"/>
          </p:nvPr>
        </p:nvPicPr>
        <p:blipFill>
          <a:blip r:embed="rId4"/>
          <a:stretch>
            <a:fillRect/>
          </a:stretch>
        </p:blipFill>
        <p:spPr>
          <a:xfrm>
            <a:off x="3195638" y="1825625"/>
            <a:ext cx="5802312" cy="4351338"/>
          </a:xfrm>
          <a:prstGeom prst="rect">
            <a:avLst/>
          </a:prstGeom>
        </p:spPr>
      </p:pic>
    </p:spTree>
    <p:extLst>
      <p:ext uri="{BB962C8B-B14F-4D97-AF65-F5344CB8AC3E}">
        <p14:creationId xmlns:p14="http://schemas.microsoft.com/office/powerpoint/2010/main" val="409582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ee the source image">
            <a:extLst>
              <a:ext uri="{FF2B5EF4-FFF2-40B4-BE49-F238E27FC236}">
                <a16:creationId xmlns:a16="http://schemas.microsoft.com/office/drawing/2014/main" id="{CEA152B9-1B60-B405-DDE7-BF9AD441D8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357030" y="643467"/>
            <a:ext cx="7477939"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377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4088</Words>
  <Application>Microsoft Office PowerPoint</Application>
  <PresentationFormat>Widescreen</PresentationFormat>
  <Paragraphs>433</Paragraphs>
  <Slides>50</Slides>
  <Notes>50</Notes>
  <HiddenSlides>3</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50</vt:i4>
      </vt:variant>
    </vt:vector>
  </HeadingPairs>
  <TitlesOfParts>
    <vt:vector size="61" baseType="lpstr">
      <vt:lpstr>Meiryo</vt:lpstr>
      <vt:lpstr>Arial</vt:lpstr>
      <vt:lpstr>Calibri</vt:lpstr>
      <vt:lpstr>Calibri Light</vt:lpstr>
      <vt:lpstr>Century Gothic</vt:lpstr>
      <vt:lpstr>Roboto</vt:lpstr>
      <vt:lpstr>Wingdings</vt:lpstr>
      <vt:lpstr>Wingdings 3</vt:lpstr>
      <vt:lpstr>Office Theme</vt:lpstr>
      <vt:lpstr>1_Office Theme</vt:lpstr>
      <vt:lpstr>Wisp</vt:lpstr>
      <vt:lpstr>Emotion Coaching</vt:lpstr>
      <vt:lpstr>PowerPoint Presentation</vt:lpstr>
      <vt:lpstr>Introduction</vt:lpstr>
      <vt:lpstr>Aims of the session</vt:lpstr>
      <vt:lpstr>Emotion Coaching - Rationale</vt:lpstr>
      <vt:lpstr>Emotion Coaching - Rationale  </vt:lpstr>
      <vt:lpstr>What is Emotion Coaching?</vt:lpstr>
      <vt:lpstr>Video</vt:lpstr>
      <vt:lpstr>PowerPoint Presentation</vt:lpstr>
      <vt:lpstr>Potential Impact of Emotion Coaching Approach</vt:lpstr>
      <vt:lpstr>When things go wrong</vt:lpstr>
      <vt:lpstr>Through Emotion Coaching Children Learn:</vt:lpstr>
      <vt:lpstr>Importance of supporting emotional regulation </vt:lpstr>
      <vt:lpstr>Why do children use less appropriate behaviours? </vt:lpstr>
      <vt:lpstr>The Brain…</vt:lpstr>
      <vt:lpstr>Internal Working Model</vt:lpstr>
      <vt:lpstr>Why discipline may not work</vt:lpstr>
      <vt:lpstr>What do we need as adults?</vt:lpstr>
      <vt:lpstr>Building a Power Base</vt:lpstr>
      <vt:lpstr>Our early experiences about emotions…</vt:lpstr>
      <vt:lpstr>Emotion Coaching </vt:lpstr>
      <vt:lpstr>Disapproving style </vt:lpstr>
      <vt:lpstr>PowerPoint Presentation</vt:lpstr>
      <vt:lpstr>           Dismissing style</vt:lpstr>
      <vt:lpstr>Laissez-Faire </vt:lpstr>
      <vt:lpstr>PowerPoint Presentation</vt:lpstr>
      <vt:lpstr>PowerPoint Presentation</vt:lpstr>
      <vt:lpstr>PowerPoint Presentation</vt:lpstr>
      <vt:lpstr>PowerPoint Presentation</vt:lpstr>
      <vt:lpstr>Activity: Reflect on your style  </vt:lpstr>
      <vt:lpstr>How do we do Emotion Coaching? </vt:lpstr>
      <vt:lpstr>5 Steps of Emotion Coaching</vt:lpstr>
      <vt:lpstr>1. Empathise  2. Validate 3. Label </vt:lpstr>
      <vt:lpstr>Empathise, validate and label </vt:lpstr>
      <vt:lpstr>W.I.N.</vt:lpstr>
      <vt:lpstr>Examples (imagine it was you…)</vt:lpstr>
      <vt:lpstr>4. Setting Limits (if needed)  </vt:lpstr>
      <vt:lpstr>Examples </vt:lpstr>
      <vt:lpstr>5. Problem solving with the child</vt:lpstr>
      <vt:lpstr>Problem solving with the child</vt:lpstr>
      <vt:lpstr>Examples </vt:lpstr>
      <vt:lpstr>Resources </vt:lpstr>
      <vt:lpstr>Calming activities</vt:lpstr>
      <vt:lpstr>Scenario  </vt:lpstr>
      <vt:lpstr>Scenario</vt:lpstr>
      <vt:lpstr>Emotion coaching involves:</vt:lpstr>
      <vt:lpstr>Planning for the future…</vt:lpstr>
      <vt:lpstr>Books </vt:lpstr>
      <vt:lpstr>Remember….</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 Coaching</dc:title>
  <dc:creator>Dowd, Dearbhla</dc:creator>
  <cp:lastModifiedBy>Dowd, Dearbhla</cp:lastModifiedBy>
  <cp:revision>5</cp:revision>
  <cp:lastPrinted>2022-12-09T08:22:23Z</cp:lastPrinted>
  <dcterms:created xsi:type="dcterms:W3CDTF">2022-12-06T19:54:12Z</dcterms:created>
  <dcterms:modified xsi:type="dcterms:W3CDTF">2022-12-09T08:56:27Z</dcterms:modified>
</cp:coreProperties>
</file>